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2"/>
  </p:notesMasterIdLst>
  <p:sldIdLst>
    <p:sldId id="256" r:id="rId6"/>
    <p:sldId id="291" r:id="rId7"/>
    <p:sldId id="282" r:id="rId8"/>
    <p:sldId id="295" r:id="rId9"/>
    <p:sldId id="257" r:id="rId10"/>
    <p:sldId id="280" r:id="rId11"/>
    <p:sldId id="294" r:id="rId12"/>
    <p:sldId id="297" r:id="rId13"/>
    <p:sldId id="290" r:id="rId14"/>
    <p:sldId id="281" r:id="rId15"/>
    <p:sldId id="284" r:id="rId16"/>
    <p:sldId id="296" r:id="rId17"/>
    <p:sldId id="285" r:id="rId18"/>
    <p:sldId id="287" r:id="rId19"/>
    <p:sldId id="293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smaw, Achamyeleh Mulugeta (CDC/GHC/DGHT)" userId="450c5cd1-3b26-47a1-aec3-6e7f5c194117" providerId="ADAL" clId="{8903C41F-0351-4996-9464-D75E0F71830F}"/>
    <pc:docChg chg="undo custSel addSld delSld modSld sldOrd">
      <pc:chgData name="Yismaw, Achamyeleh Mulugeta (CDC/GHC/DGHT)" userId="450c5cd1-3b26-47a1-aec3-6e7f5c194117" providerId="ADAL" clId="{8903C41F-0351-4996-9464-D75E0F71830F}" dt="2024-05-23T10:55:45.543" v="1953" actId="108"/>
      <pc:docMkLst>
        <pc:docMk/>
      </pc:docMkLst>
      <pc:sldChg chg="modSp mod ord">
        <pc:chgData name="Yismaw, Achamyeleh Mulugeta (CDC/GHC/DGHT)" userId="450c5cd1-3b26-47a1-aec3-6e7f5c194117" providerId="ADAL" clId="{8903C41F-0351-4996-9464-D75E0F71830F}" dt="2024-05-23T08:40:41.086" v="1329" actId="2711"/>
        <pc:sldMkLst>
          <pc:docMk/>
          <pc:sldMk cId="0" sldId="257"/>
        </pc:sldMkLst>
        <pc:spChg chg="mod">
          <ac:chgData name="Yismaw, Achamyeleh Mulugeta (CDC/GHC/DGHT)" userId="450c5cd1-3b26-47a1-aec3-6e7f5c194117" providerId="ADAL" clId="{8903C41F-0351-4996-9464-D75E0F71830F}" dt="2024-05-23T08:12:43.640" v="955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Yismaw, Achamyeleh Mulugeta (CDC/GHC/DGHT)" userId="450c5cd1-3b26-47a1-aec3-6e7f5c194117" providerId="ADAL" clId="{8903C41F-0351-4996-9464-D75E0F71830F}" dt="2024-05-23T08:40:41.086" v="1329" actId="2711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Yismaw, Achamyeleh Mulugeta (CDC/GHC/DGHT)" userId="450c5cd1-3b26-47a1-aec3-6e7f5c194117" providerId="ADAL" clId="{8903C41F-0351-4996-9464-D75E0F71830F}" dt="2024-05-13T10:11:35.713" v="0" actId="47"/>
        <pc:sldMkLst>
          <pc:docMk/>
          <pc:sldMk cId="0" sldId="258"/>
        </pc:sldMkLst>
      </pc:sldChg>
      <pc:sldChg chg="del">
        <pc:chgData name="Yismaw, Achamyeleh Mulugeta (CDC/GHC/DGHT)" userId="450c5cd1-3b26-47a1-aec3-6e7f5c194117" providerId="ADAL" clId="{8903C41F-0351-4996-9464-D75E0F71830F}" dt="2024-05-20T08:26:30.459" v="336" actId="47"/>
        <pc:sldMkLst>
          <pc:docMk/>
          <pc:sldMk cId="0" sldId="260"/>
        </pc:sldMkLst>
      </pc:sldChg>
      <pc:sldChg chg="del">
        <pc:chgData name="Yismaw, Achamyeleh Mulugeta (CDC/GHC/DGHT)" userId="450c5cd1-3b26-47a1-aec3-6e7f5c194117" providerId="ADAL" clId="{8903C41F-0351-4996-9464-D75E0F71830F}" dt="2024-05-20T08:26:30.459" v="336" actId="47"/>
        <pc:sldMkLst>
          <pc:docMk/>
          <pc:sldMk cId="0" sldId="269"/>
        </pc:sldMkLst>
      </pc:sldChg>
      <pc:sldChg chg="del">
        <pc:chgData name="Yismaw, Achamyeleh Mulugeta (CDC/GHC/DGHT)" userId="450c5cd1-3b26-47a1-aec3-6e7f5c194117" providerId="ADAL" clId="{8903C41F-0351-4996-9464-D75E0F71830F}" dt="2024-05-20T08:26:30.459" v="336" actId="47"/>
        <pc:sldMkLst>
          <pc:docMk/>
          <pc:sldMk cId="0" sldId="270"/>
        </pc:sldMkLst>
      </pc:sldChg>
      <pc:sldChg chg="del">
        <pc:chgData name="Yismaw, Achamyeleh Mulugeta (CDC/GHC/DGHT)" userId="450c5cd1-3b26-47a1-aec3-6e7f5c194117" providerId="ADAL" clId="{8903C41F-0351-4996-9464-D75E0F71830F}" dt="2024-05-20T08:26:30.459" v="336" actId="47"/>
        <pc:sldMkLst>
          <pc:docMk/>
          <pc:sldMk cId="0" sldId="271"/>
        </pc:sldMkLst>
      </pc:sldChg>
      <pc:sldChg chg="del">
        <pc:chgData name="Yismaw, Achamyeleh Mulugeta (CDC/GHC/DGHT)" userId="450c5cd1-3b26-47a1-aec3-6e7f5c194117" providerId="ADAL" clId="{8903C41F-0351-4996-9464-D75E0F71830F}" dt="2024-05-20T08:26:30.459" v="336" actId="47"/>
        <pc:sldMkLst>
          <pc:docMk/>
          <pc:sldMk cId="0" sldId="272"/>
        </pc:sldMkLst>
      </pc:sldChg>
      <pc:sldChg chg="del">
        <pc:chgData name="Yismaw, Achamyeleh Mulugeta (CDC/GHC/DGHT)" userId="450c5cd1-3b26-47a1-aec3-6e7f5c194117" providerId="ADAL" clId="{8903C41F-0351-4996-9464-D75E0F71830F}" dt="2024-05-20T08:26:30.459" v="336" actId="47"/>
        <pc:sldMkLst>
          <pc:docMk/>
          <pc:sldMk cId="0" sldId="273"/>
        </pc:sldMkLst>
      </pc:sldChg>
      <pc:sldChg chg="del">
        <pc:chgData name="Yismaw, Achamyeleh Mulugeta (CDC/GHC/DGHT)" userId="450c5cd1-3b26-47a1-aec3-6e7f5c194117" providerId="ADAL" clId="{8903C41F-0351-4996-9464-D75E0F71830F}" dt="2024-05-20T08:26:30.459" v="336" actId="47"/>
        <pc:sldMkLst>
          <pc:docMk/>
          <pc:sldMk cId="0" sldId="274"/>
        </pc:sldMkLst>
      </pc:sldChg>
      <pc:sldChg chg="del">
        <pc:chgData name="Yismaw, Achamyeleh Mulugeta (CDC/GHC/DGHT)" userId="450c5cd1-3b26-47a1-aec3-6e7f5c194117" providerId="ADAL" clId="{8903C41F-0351-4996-9464-D75E0F71830F}" dt="2024-05-20T08:26:30.459" v="336" actId="47"/>
        <pc:sldMkLst>
          <pc:docMk/>
          <pc:sldMk cId="0" sldId="275"/>
        </pc:sldMkLst>
      </pc:sldChg>
      <pc:sldChg chg="del">
        <pc:chgData name="Yismaw, Achamyeleh Mulugeta (CDC/GHC/DGHT)" userId="450c5cd1-3b26-47a1-aec3-6e7f5c194117" providerId="ADAL" clId="{8903C41F-0351-4996-9464-D75E0F71830F}" dt="2024-05-20T08:26:30.459" v="336" actId="47"/>
        <pc:sldMkLst>
          <pc:docMk/>
          <pc:sldMk cId="0" sldId="276"/>
        </pc:sldMkLst>
      </pc:sldChg>
      <pc:sldChg chg="del">
        <pc:chgData name="Yismaw, Achamyeleh Mulugeta (CDC/GHC/DGHT)" userId="450c5cd1-3b26-47a1-aec3-6e7f5c194117" providerId="ADAL" clId="{8903C41F-0351-4996-9464-D75E0F71830F}" dt="2024-05-20T08:26:30.459" v="336" actId="47"/>
        <pc:sldMkLst>
          <pc:docMk/>
          <pc:sldMk cId="0" sldId="277"/>
        </pc:sldMkLst>
      </pc:sldChg>
      <pc:sldChg chg="del">
        <pc:chgData name="Yismaw, Achamyeleh Mulugeta (CDC/GHC/DGHT)" userId="450c5cd1-3b26-47a1-aec3-6e7f5c194117" providerId="ADAL" clId="{8903C41F-0351-4996-9464-D75E0F71830F}" dt="2024-05-20T08:26:30.459" v="336" actId="47"/>
        <pc:sldMkLst>
          <pc:docMk/>
          <pc:sldMk cId="0" sldId="278"/>
        </pc:sldMkLst>
      </pc:sldChg>
      <pc:sldChg chg="modSp del mod chgLayout">
        <pc:chgData name="Yismaw, Achamyeleh Mulugeta (CDC/GHC/DGHT)" userId="450c5cd1-3b26-47a1-aec3-6e7f5c194117" providerId="ADAL" clId="{8903C41F-0351-4996-9464-D75E0F71830F}" dt="2024-05-20T08:20:55.478" v="213" actId="47"/>
        <pc:sldMkLst>
          <pc:docMk/>
          <pc:sldMk cId="0" sldId="279"/>
        </pc:sldMkLst>
        <pc:spChg chg="mod ord">
          <ac:chgData name="Yismaw, Achamyeleh Mulugeta (CDC/GHC/DGHT)" userId="450c5cd1-3b26-47a1-aec3-6e7f5c194117" providerId="ADAL" clId="{8903C41F-0351-4996-9464-D75E0F71830F}" dt="2024-05-20T08:20:44.622" v="211" actId="700"/>
          <ac:spMkLst>
            <pc:docMk/>
            <pc:sldMk cId="0" sldId="279"/>
            <ac:spMk id="2" creationId="{00000000-0000-0000-0000-000000000000}"/>
          </ac:spMkLst>
        </pc:spChg>
        <pc:spChg chg="mod ord">
          <ac:chgData name="Yismaw, Achamyeleh Mulugeta (CDC/GHC/DGHT)" userId="450c5cd1-3b26-47a1-aec3-6e7f5c194117" providerId="ADAL" clId="{8903C41F-0351-4996-9464-D75E0F71830F}" dt="2024-05-20T08:20:44.622" v="211" actId="700"/>
          <ac:spMkLst>
            <pc:docMk/>
            <pc:sldMk cId="0" sldId="279"/>
            <ac:spMk id="3" creationId="{00000000-0000-0000-0000-000000000000}"/>
          </ac:spMkLst>
        </pc:spChg>
      </pc:sldChg>
      <pc:sldChg chg="modSp add mod">
        <pc:chgData name="Yismaw, Achamyeleh Mulugeta (CDC/GHC/DGHT)" userId="450c5cd1-3b26-47a1-aec3-6e7f5c194117" providerId="ADAL" clId="{8903C41F-0351-4996-9464-D75E0F71830F}" dt="2024-05-20T08:25:21.846" v="241" actId="404"/>
        <pc:sldMkLst>
          <pc:docMk/>
          <pc:sldMk cId="3082265112" sldId="280"/>
        </pc:sldMkLst>
        <pc:spChg chg="mod">
          <ac:chgData name="Yismaw, Achamyeleh Mulugeta (CDC/GHC/DGHT)" userId="450c5cd1-3b26-47a1-aec3-6e7f5c194117" providerId="ADAL" clId="{8903C41F-0351-4996-9464-D75E0F71830F}" dt="2024-05-20T08:25:21.846" v="241" actId="404"/>
          <ac:spMkLst>
            <pc:docMk/>
            <pc:sldMk cId="3082265112" sldId="280"/>
            <ac:spMk id="2" creationId="{00000000-0000-0000-0000-000000000000}"/>
          </ac:spMkLst>
        </pc:spChg>
        <pc:spChg chg="mod">
          <ac:chgData name="Yismaw, Achamyeleh Mulugeta (CDC/GHC/DGHT)" userId="450c5cd1-3b26-47a1-aec3-6e7f5c194117" providerId="ADAL" clId="{8903C41F-0351-4996-9464-D75E0F71830F}" dt="2024-05-20T07:59:30.541" v="110" actId="403"/>
          <ac:spMkLst>
            <pc:docMk/>
            <pc:sldMk cId="3082265112" sldId="280"/>
            <ac:spMk id="3" creationId="{00000000-0000-0000-0000-000000000000}"/>
          </ac:spMkLst>
        </pc:spChg>
      </pc:sldChg>
      <pc:sldChg chg="addSp delSp modSp del mod">
        <pc:chgData name="Yismaw, Achamyeleh Mulugeta (CDC/GHC/DGHT)" userId="450c5cd1-3b26-47a1-aec3-6e7f5c194117" providerId="ADAL" clId="{8903C41F-0351-4996-9464-D75E0F71830F}" dt="2024-05-23T08:39:25.850" v="1327" actId="27636"/>
        <pc:sldMkLst>
          <pc:docMk/>
          <pc:sldMk cId="2121655319" sldId="281"/>
        </pc:sldMkLst>
        <pc:spChg chg="mod">
          <ac:chgData name="Yismaw, Achamyeleh Mulugeta (CDC/GHC/DGHT)" userId="450c5cd1-3b26-47a1-aec3-6e7f5c194117" providerId="ADAL" clId="{8903C41F-0351-4996-9464-D75E0F71830F}" dt="2024-05-20T08:25:36.233" v="267" actId="313"/>
          <ac:spMkLst>
            <pc:docMk/>
            <pc:sldMk cId="2121655319" sldId="281"/>
            <ac:spMk id="2" creationId="{0C58FB00-C8EC-8882-5871-4C507F311969}"/>
          </ac:spMkLst>
        </pc:spChg>
        <pc:spChg chg="mod">
          <ac:chgData name="Yismaw, Achamyeleh Mulugeta (CDC/GHC/DGHT)" userId="450c5cd1-3b26-47a1-aec3-6e7f5c194117" providerId="ADAL" clId="{8903C41F-0351-4996-9464-D75E0F71830F}" dt="2024-05-23T08:39:25.850" v="1327" actId="27636"/>
          <ac:spMkLst>
            <pc:docMk/>
            <pc:sldMk cId="2121655319" sldId="281"/>
            <ac:spMk id="3" creationId="{E9515E29-30F2-F4AD-7246-A2ED275BFB47}"/>
          </ac:spMkLst>
        </pc:spChg>
        <pc:picChg chg="add del mod">
          <ac:chgData name="Yismaw, Achamyeleh Mulugeta (CDC/GHC/DGHT)" userId="450c5cd1-3b26-47a1-aec3-6e7f5c194117" providerId="ADAL" clId="{8903C41F-0351-4996-9464-D75E0F71830F}" dt="2024-05-23T08:27:49.594" v="1057" actId="478"/>
          <ac:picMkLst>
            <pc:docMk/>
            <pc:sldMk cId="2121655319" sldId="281"/>
            <ac:picMk id="5" creationId="{4B3F1434-6A5D-2F6F-A579-4A4D04681B43}"/>
          </ac:picMkLst>
        </pc:picChg>
      </pc:sldChg>
      <pc:sldChg chg="modSp new mod">
        <pc:chgData name="Yismaw, Achamyeleh Mulugeta (CDC/GHC/DGHT)" userId="450c5cd1-3b26-47a1-aec3-6e7f5c194117" providerId="ADAL" clId="{8903C41F-0351-4996-9464-D75E0F71830F}" dt="2024-05-20T08:21:09.110" v="216" actId="27636"/>
        <pc:sldMkLst>
          <pc:docMk/>
          <pc:sldMk cId="4164703521" sldId="282"/>
        </pc:sldMkLst>
        <pc:spChg chg="mod">
          <ac:chgData name="Yismaw, Achamyeleh Mulugeta (CDC/GHC/DGHT)" userId="450c5cd1-3b26-47a1-aec3-6e7f5c194117" providerId="ADAL" clId="{8903C41F-0351-4996-9464-D75E0F71830F}" dt="2024-05-20T08:21:09.110" v="216" actId="27636"/>
          <ac:spMkLst>
            <pc:docMk/>
            <pc:sldMk cId="4164703521" sldId="282"/>
            <ac:spMk id="2" creationId="{2141E6DF-5CA6-93FF-59C6-AA543B19D662}"/>
          </ac:spMkLst>
        </pc:spChg>
        <pc:spChg chg="mod">
          <ac:chgData name="Yismaw, Achamyeleh Mulugeta (CDC/GHC/DGHT)" userId="450c5cd1-3b26-47a1-aec3-6e7f5c194117" providerId="ADAL" clId="{8903C41F-0351-4996-9464-D75E0F71830F}" dt="2024-05-23T10:37:05.547" v="1343" actId="20577"/>
          <ac:spMkLst>
            <pc:docMk/>
            <pc:sldMk cId="4164703521" sldId="282"/>
            <ac:spMk id="3" creationId="{C098B65E-1A63-7A6B-E8A6-0AE6BABD0F7A}"/>
          </ac:spMkLst>
        </pc:spChg>
        <pc:picChg chg="add del mod">
          <ac:chgData name="Yismaw, Achamyeleh Mulugeta (CDC/GHC/DGHT)" userId="450c5cd1-3b26-47a1-aec3-6e7f5c194117" providerId="ADAL" clId="{8903C41F-0351-4996-9464-D75E0F71830F}" dt="2024-05-23T07:59:03.099" v="374" actId="478"/>
          <ac:picMkLst>
            <pc:docMk/>
            <pc:sldMk cId="4164703521" sldId="282"/>
            <ac:picMk id="5" creationId="{8F8A9826-3945-6409-1EDE-4D14509D44A5}"/>
          </ac:picMkLst>
        </pc:picChg>
        <pc:picChg chg="add del mod">
          <ac:chgData name="Yismaw, Achamyeleh Mulugeta (CDC/GHC/DGHT)" userId="450c5cd1-3b26-47a1-aec3-6e7f5c194117" providerId="ADAL" clId="{8903C41F-0351-4996-9464-D75E0F71830F}" dt="2024-05-23T08:00:11.676" v="384" actId="478"/>
          <ac:picMkLst>
            <pc:docMk/>
            <pc:sldMk cId="4164703521" sldId="282"/>
            <ac:picMk id="7" creationId="{D5654324-1F4A-6409-26A3-01306416AE3F}"/>
          </ac:picMkLst>
        </pc:picChg>
      </pc:sldChg>
      <pc:sldChg chg="del">
        <pc:chgData name="Yismaw, Achamyeleh Mulugeta (CDC/GHC/DGHT)" userId="450c5cd1-3b26-47a1-aec3-6e7f5c194117" providerId="ADAL" clId="{8903C41F-0351-4996-9464-D75E0F71830F}" dt="2024-05-23T08:09:10.917" v="911" actId="47"/>
        <pc:sldMkLst>
          <pc:docMk/>
          <pc:sldMk cId="1237584824" sldId="283"/>
        </pc:sldMkLst>
        <pc:spChg chg="mod">
          <ac:chgData name="Yismaw, Achamyeleh Mulugeta (CDC/GHC/DGHT)" userId="450c5cd1-3b26-47a1-aec3-6e7f5c194117" providerId="ADAL" clId="{8903C41F-0351-4996-9464-D75E0F71830F}" dt="2024-05-20T08:21:17.202" v="238" actId="20577"/>
          <ac:spMkLst>
            <pc:docMk/>
            <pc:sldMk cId="1237584824" sldId="283"/>
            <ac:spMk id="2" creationId="{6AC8F9F1-E40B-9F83-E2EA-32B0AB68ABD2}"/>
          </ac:spMkLst>
        </pc:spChg>
        <pc:spChg chg="mod">
          <ac:chgData name="Yismaw, Achamyeleh Mulugeta (CDC/GHC/DGHT)" userId="450c5cd1-3b26-47a1-aec3-6e7f5c194117" providerId="ADAL" clId="{8903C41F-0351-4996-9464-D75E0F71830F}" dt="2024-05-20T11:57:55.605" v="338"/>
          <ac:spMkLst>
            <pc:docMk/>
            <pc:sldMk cId="1237584824" sldId="283"/>
            <ac:spMk id="3" creationId="{247AF688-3207-1414-C6D1-F5A92EBC4AF7}"/>
          </ac:spMkLst>
        </pc:spChg>
      </pc:sldChg>
      <pc:sldChg chg="modSp new mod">
        <pc:chgData name="Yismaw, Achamyeleh Mulugeta (CDC/GHC/DGHT)" userId="450c5cd1-3b26-47a1-aec3-6e7f5c194117" providerId="ADAL" clId="{8903C41F-0351-4996-9464-D75E0F71830F}" dt="2024-05-20T08:25:44.146" v="278" actId="20577"/>
        <pc:sldMkLst>
          <pc:docMk/>
          <pc:sldMk cId="2107906985" sldId="284"/>
        </pc:sldMkLst>
        <pc:spChg chg="mod">
          <ac:chgData name="Yismaw, Achamyeleh Mulugeta (CDC/GHC/DGHT)" userId="450c5cd1-3b26-47a1-aec3-6e7f5c194117" providerId="ADAL" clId="{8903C41F-0351-4996-9464-D75E0F71830F}" dt="2024-05-20T08:25:44.146" v="278" actId="20577"/>
          <ac:spMkLst>
            <pc:docMk/>
            <pc:sldMk cId="2107906985" sldId="284"/>
            <ac:spMk id="2" creationId="{8F87E1C9-1D82-AB16-8954-3ABAE10B5CA9}"/>
          </ac:spMkLst>
        </pc:spChg>
        <pc:spChg chg="mod">
          <ac:chgData name="Yismaw, Achamyeleh Mulugeta (CDC/GHC/DGHT)" userId="450c5cd1-3b26-47a1-aec3-6e7f5c194117" providerId="ADAL" clId="{8903C41F-0351-4996-9464-D75E0F71830F}" dt="2024-05-23T10:51:30.684" v="1886" actId="20577"/>
          <ac:spMkLst>
            <pc:docMk/>
            <pc:sldMk cId="2107906985" sldId="284"/>
            <ac:spMk id="3" creationId="{5D946072-2A4C-A6D8-2D69-5D4CC1009F90}"/>
          </ac:spMkLst>
        </pc:spChg>
      </pc:sldChg>
      <pc:sldChg chg="modSp del mod">
        <pc:chgData name="Yismaw, Achamyeleh Mulugeta (CDC/GHC/DGHT)" userId="450c5cd1-3b26-47a1-aec3-6e7f5c194117" providerId="ADAL" clId="{8903C41F-0351-4996-9464-D75E0F71830F}" dt="2024-05-23T10:52:20.176" v="1906" actId="20577"/>
        <pc:sldMkLst>
          <pc:docMk/>
          <pc:sldMk cId="775870113" sldId="285"/>
        </pc:sldMkLst>
        <pc:spChg chg="mod">
          <ac:chgData name="Yismaw, Achamyeleh Mulugeta (CDC/GHC/DGHT)" userId="450c5cd1-3b26-47a1-aec3-6e7f5c194117" providerId="ADAL" clId="{8903C41F-0351-4996-9464-D75E0F71830F}" dt="2024-05-20T08:25:54.199" v="290" actId="20577"/>
          <ac:spMkLst>
            <pc:docMk/>
            <pc:sldMk cId="775870113" sldId="285"/>
            <ac:spMk id="2" creationId="{FBC5E615-849E-D456-A1CD-51B86BF7E315}"/>
          </ac:spMkLst>
        </pc:spChg>
        <pc:spChg chg="mod">
          <ac:chgData name="Yismaw, Achamyeleh Mulugeta (CDC/GHC/DGHT)" userId="450c5cd1-3b26-47a1-aec3-6e7f5c194117" providerId="ADAL" clId="{8903C41F-0351-4996-9464-D75E0F71830F}" dt="2024-05-23T10:52:20.176" v="1906" actId="20577"/>
          <ac:spMkLst>
            <pc:docMk/>
            <pc:sldMk cId="775870113" sldId="285"/>
            <ac:spMk id="3" creationId="{9CEBA864-1D2A-4AE9-DDC4-3D84AC0C82AB}"/>
          </ac:spMkLst>
        </pc:spChg>
      </pc:sldChg>
      <pc:sldChg chg="del">
        <pc:chgData name="Yismaw, Achamyeleh Mulugeta (CDC/GHC/DGHT)" userId="450c5cd1-3b26-47a1-aec3-6e7f5c194117" providerId="ADAL" clId="{8903C41F-0351-4996-9464-D75E0F71830F}" dt="2024-05-23T10:53:56.110" v="1907" actId="47"/>
        <pc:sldMkLst>
          <pc:docMk/>
          <pc:sldMk cId="1233919197" sldId="286"/>
        </pc:sldMkLst>
        <pc:spChg chg="mod">
          <ac:chgData name="Yismaw, Achamyeleh Mulugeta (CDC/GHC/DGHT)" userId="450c5cd1-3b26-47a1-aec3-6e7f5c194117" providerId="ADAL" clId="{8903C41F-0351-4996-9464-D75E0F71830F}" dt="2024-05-20T08:26:02.169" v="305" actId="5793"/>
          <ac:spMkLst>
            <pc:docMk/>
            <pc:sldMk cId="1233919197" sldId="286"/>
            <ac:spMk id="2" creationId="{A8377395-C8C0-F1B4-F29E-B759C829EE4B}"/>
          </ac:spMkLst>
        </pc:spChg>
      </pc:sldChg>
      <pc:sldChg chg="modSp new mod">
        <pc:chgData name="Yismaw, Achamyeleh Mulugeta (CDC/GHC/DGHT)" userId="450c5cd1-3b26-47a1-aec3-6e7f5c194117" providerId="ADAL" clId="{8903C41F-0351-4996-9464-D75E0F71830F}" dt="2024-05-23T08:12:26.779" v="939" actId="27636"/>
        <pc:sldMkLst>
          <pc:docMk/>
          <pc:sldMk cId="102138559" sldId="287"/>
        </pc:sldMkLst>
        <pc:spChg chg="mod">
          <ac:chgData name="Yismaw, Achamyeleh Mulugeta (CDC/GHC/DGHT)" userId="450c5cd1-3b26-47a1-aec3-6e7f5c194117" providerId="ADAL" clId="{8903C41F-0351-4996-9464-D75E0F71830F}" dt="2024-05-23T08:12:26.779" v="939" actId="27636"/>
          <ac:spMkLst>
            <pc:docMk/>
            <pc:sldMk cId="102138559" sldId="287"/>
            <ac:spMk id="2" creationId="{51606CDE-83BD-637C-C8C2-23FCD2488D99}"/>
          </ac:spMkLst>
        </pc:spChg>
      </pc:sldChg>
      <pc:sldChg chg="new del">
        <pc:chgData name="Yismaw, Achamyeleh Mulugeta (CDC/GHC/DGHT)" userId="450c5cd1-3b26-47a1-aec3-6e7f5c194117" providerId="ADAL" clId="{8903C41F-0351-4996-9464-D75E0F71830F}" dt="2024-05-20T08:26:25.348" v="335" actId="680"/>
        <pc:sldMkLst>
          <pc:docMk/>
          <pc:sldMk cId="2186325156" sldId="287"/>
        </pc:sldMkLst>
      </pc:sldChg>
      <pc:sldChg chg="new del">
        <pc:chgData name="Yismaw, Achamyeleh Mulugeta (CDC/GHC/DGHT)" userId="450c5cd1-3b26-47a1-aec3-6e7f5c194117" providerId="ADAL" clId="{8903C41F-0351-4996-9464-D75E0F71830F}" dt="2024-05-20T08:26:24.860" v="334" actId="680"/>
        <pc:sldMkLst>
          <pc:docMk/>
          <pc:sldMk cId="612590195" sldId="288"/>
        </pc:sldMkLst>
      </pc:sldChg>
      <pc:sldChg chg="addSp delSp modSp new del mod chgLayout">
        <pc:chgData name="Yismaw, Achamyeleh Mulugeta (CDC/GHC/DGHT)" userId="450c5cd1-3b26-47a1-aec3-6e7f5c194117" providerId="ADAL" clId="{8903C41F-0351-4996-9464-D75E0F71830F}" dt="2024-05-23T10:54:30.029" v="1914" actId="47"/>
        <pc:sldMkLst>
          <pc:docMk/>
          <pc:sldMk cId="4205415767" sldId="288"/>
        </pc:sldMkLst>
        <pc:spChg chg="mod ord">
          <ac:chgData name="Yismaw, Achamyeleh Mulugeta (CDC/GHC/DGHT)" userId="450c5cd1-3b26-47a1-aec3-6e7f5c194117" providerId="ADAL" clId="{8903C41F-0351-4996-9464-D75E0F71830F}" dt="2024-05-23T10:54:16.740" v="1910" actId="700"/>
          <ac:spMkLst>
            <pc:docMk/>
            <pc:sldMk cId="4205415767" sldId="288"/>
            <ac:spMk id="2" creationId="{2ABD7CB6-7F79-1325-9BF6-B52DEC8A983E}"/>
          </ac:spMkLst>
        </pc:spChg>
        <pc:spChg chg="mod ord">
          <ac:chgData name="Yismaw, Achamyeleh Mulugeta (CDC/GHC/DGHT)" userId="450c5cd1-3b26-47a1-aec3-6e7f5c194117" providerId="ADAL" clId="{8903C41F-0351-4996-9464-D75E0F71830F}" dt="2024-05-23T10:54:16.740" v="1910" actId="700"/>
          <ac:spMkLst>
            <pc:docMk/>
            <pc:sldMk cId="4205415767" sldId="288"/>
            <ac:spMk id="3" creationId="{2DBD59AF-D45E-7978-9627-1BF5A6180966}"/>
          </ac:spMkLst>
        </pc:spChg>
        <pc:spChg chg="add del mod">
          <ac:chgData name="Yismaw, Achamyeleh Mulugeta (CDC/GHC/DGHT)" userId="450c5cd1-3b26-47a1-aec3-6e7f5c194117" providerId="ADAL" clId="{8903C41F-0351-4996-9464-D75E0F71830F}" dt="2024-05-23T10:54:14.700" v="1909" actId="6264"/>
          <ac:spMkLst>
            <pc:docMk/>
            <pc:sldMk cId="4205415767" sldId="288"/>
            <ac:spMk id="4" creationId="{C1BF2758-1DCE-6043-F624-D62AFF1E7D10}"/>
          </ac:spMkLst>
        </pc:spChg>
        <pc:spChg chg="add del mod">
          <ac:chgData name="Yismaw, Achamyeleh Mulugeta (CDC/GHC/DGHT)" userId="450c5cd1-3b26-47a1-aec3-6e7f5c194117" providerId="ADAL" clId="{8903C41F-0351-4996-9464-D75E0F71830F}" dt="2024-05-23T10:54:14.700" v="1909" actId="6264"/>
          <ac:spMkLst>
            <pc:docMk/>
            <pc:sldMk cId="4205415767" sldId="288"/>
            <ac:spMk id="5" creationId="{A076E212-1FEE-31FA-6A90-2545F723B6F0}"/>
          </ac:spMkLst>
        </pc:spChg>
      </pc:sldChg>
      <pc:sldChg chg="new del">
        <pc:chgData name="Yismaw, Achamyeleh Mulugeta (CDC/GHC/DGHT)" userId="450c5cd1-3b26-47a1-aec3-6e7f5c194117" providerId="ADAL" clId="{8903C41F-0351-4996-9464-D75E0F71830F}" dt="2024-05-20T08:26:24.608" v="333" actId="680"/>
        <pc:sldMkLst>
          <pc:docMk/>
          <pc:sldMk cId="667376188" sldId="289"/>
        </pc:sldMkLst>
      </pc:sldChg>
      <pc:sldChg chg="new del">
        <pc:chgData name="Yismaw, Achamyeleh Mulugeta (CDC/GHC/DGHT)" userId="450c5cd1-3b26-47a1-aec3-6e7f5c194117" providerId="ADAL" clId="{8903C41F-0351-4996-9464-D75E0F71830F}" dt="2024-05-23T10:46:54.082" v="1532" actId="2696"/>
        <pc:sldMkLst>
          <pc:docMk/>
          <pc:sldMk cId="4200026200" sldId="289"/>
        </pc:sldMkLst>
      </pc:sldChg>
      <pc:sldChg chg="addSp delSp modSp add mod">
        <pc:chgData name="Yismaw, Achamyeleh Mulugeta (CDC/GHC/DGHT)" userId="450c5cd1-3b26-47a1-aec3-6e7f5c194117" providerId="ADAL" clId="{8903C41F-0351-4996-9464-D75E0F71830F}" dt="2024-05-23T10:49:54.043" v="1745" actId="313"/>
        <pc:sldMkLst>
          <pc:docMk/>
          <pc:sldMk cId="26867044" sldId="290"/>
        </pc:sldMkLst>
        <pc:spChg chg="mod">
          <ac:chgData name="Yismaw, Achamyeleh Mulugeta (CDC/GHC/DGHT)" userId="450c5cd1-3b26-47a1-aec3-6e7f5c194117" providerId="ADAL" clId="{8903C41F-0351-4996-9464-D75E0F71830F}" dt="2024-05-23T10:49:54.043" v="1745" actId="313"/>
          <ac:spMkLst>
            <pc:docMk/>
            <pc:sldMk cId="26867044" sldId="290"/>
            <ac:spMk id="3" creationId="{00000000-0000-0000-0000-000000000000}"/>
          </ac:spMkLst>
        </pc:spChg>
        <pc:spChg chg="add mod">
          <ac:chgData name="Yismaw, Achamyeleh Mulugeta (CDC/GHC/DGHT)" userId="450c5cd1-3b26-47a1-aec3-6e7f5c194117" providerId="ADAL" clId="{8903C41F-0351-4996-9464-D75E0F71830F}" dt="2024-05-23T10:41:42.181" v="1402" actId="14100"/>
          <ac:spMkLst>
            <pc:docMk/>
            <pc:sldMk cId="26867044" sldId="290"/>
            <ac:spMk id="5" creationId="{AC1409FF-6D7F-C2DC-FF76-134F9FCD51BF}"/>
          </ac:spMkLst>
        </pc:spChg>
        <pc:spChg chg="add mod">
          <ac:chgData name="Yismaw, Achamyeleh Mulugeta (CDC/GHC/DGHT)" userId="450c5cd1-3b26-47a1-aec3-6e7f5c194117" providerId="ADAL" clId="{8903C41F-0351-4996-9464-D75E0F71830F}" dt="2024-05-23T10:41:42.181" v="1402" actId="14100"/>
          <ac:spMkLst>
            <pc:docMk/>
            <pc:sldMk cId="26867044" sldId="290"/>
            <ac:spMk id="6" creationId="{10E0C390-8EEA-54D8-C9F4-0D4762E67EC2}"/>
          </ac:spMkLst>
        </pc:spChg>
        <pc:spChg chg="add mod">
          <ac:chgData name="Yismaw, Achamyeleh Mulugeta (CDC/GHC/DGHT)" userId="450c5cd1-3b26-47a1-aec3-6e7f5c194117" providerId="ADAL" clId="{8903C41F-0351-4996-9464-D75E0F71830F}" dt="2024-05-23T10:41:42.181" v="1402" actId="14100"/>
          <ac:spMkLst>
            <pc:docMk/>
            <pc:sldMk cId="26867044" sldId="290"/>
            <ac:spMk id="7" creationId="{490852C7-4EFB-04EA-4C2F-D649F19CFCDD}"/>
          </ac:spMkLst>
        </pc:spChg>
        <pc:spChg chg="add mod">
          <ac:chgData name="Yismaw, Achamyeleh Mulugeta (CDC/GHC/DGHT)" userId="450c5cd1-3b26-47a1-aec3-6e7f5c194117" providerId="ADAL" clId="{8903C41F-0351-4996-9464-D75E0F71830F}" dt="2024-05-23T10:41:42.181" v="1402" actId="14100"/>
          <ac:spMkLst>
            <pc:docMk/>
            <pc:sldMk cId="26867044" sldId="290"/>
            <ac:spMk id="8" creationId="{AE16345E-CA51-0DDE-EB42-A3AD8E67AB0D}"/>
          </ac:spMkLst>
        </pc:spChg>
        <pc:spChg chg="add mod">
          <ac:chgData name="Yismaw, Achamyeleh Mulugeta (CDC/GHC/DGHT)" userId="450c5cd1-3b26-47a1-aec3-6e7f5c194117" providerId="ADAL" clId="{8903C41F-0351-4996-9464-D75E0F71830F}" dt="2024-05-23T10:41:42.181" v="1402" actId="14100"/>
          <ac:spMkLst>
            <pc:docMk/>
            <pc:sldMk cId="26867044" sldId="290"/>
            <ac:spMk id="9" creationId="{BF47E270-FD26-DF80-9214-12D408054C1F}"/>
          </ac:spMkLst>
        </pc:spChg>
        <pc:spChg chg="add mod">
          <ac:chgData name="Yismaw, Achamyeleh Mulugeta (CDC/GHC/DGHT)" userId="450c5cd1-3b26-47a1-aec3-6e7f5c194117" providerId="ADAL" clId="{8903C41F-0351-4996-9464-D75E0F71830F}" dt="2024-05-23T10:41:42.181" v="1402" actId="14100"/>
          <ac:spMkLst>
            <pc:docMk/>
            <pc:sldMk cId="26867044" sldId="290"/>
            <ac:spMk id="15" creationId="{BE79F469-31B6-EA1C-C8F4-0006C3D02EB6}"/>
          </ac:spMkLst>
        </pc:spChg>
        <pc:spChg chg="add mod">
          <ac:chgData name="Yismaw, Achamyeleh Mulugeta (CDC/GHC/DGHT)" userId="450c5cd1-3b26-47a1-aec3-6e7f5c194117" providerId="ADAL" clId="{8903C41F-0351-4996-9464-D75E0F71830F}" dt="2024-05-23T10:41:42.181" v="1402" actId="14100"/>
          <ac:spMkLst>
            <pc:docMk/>
            <pc:sldMk cId="26867044" sldId="290"/>
            <ac:spMk id="16" creationId="{77235A65-AE40-C013-933C-9C97EA23674B}"/>
          </ac:spMkLst>
        </pc:spChg>
        <pc:spChg chg="add mod">
          <ac:chgData name="Yismaw, Achamyeleh Mulugeta (CDC/GHC/DGHT)" userId="450c5cd1-3b26-47a1-aec3-6e7f5c194117" providerId="ADAL" clId="{8903C41F-0351-4996-9464-D75E0F71830F}" dt="2024-05-23T10:41:42.181" v="1402" actId="14100"/>
          <ac:spMkLst>
            <pc:docMk/>
            <pc:sldMk cId="26867044" sldId="290"/>
            <ac:spMk id="19" creationId="{6DE5685B-B7DC-77FD-C7E1-7E26A0398EA9}"/>
          </ac:spMkLst>
        </pc:spChg>
        <pc:spChg chg="add mod">
          <ac:chgData name="Yismaw, Achamyeleh Mulugeta (CDC/GHC/DGHT)" userId="450c5cd1-3b26-47a1-aec3-6e7f5c194117" providerId="ADAL" clId="{8903C41F-0351-4996-9464-D75E0F71830F}" dt="2024-05-23T10:41:42.181" v="1402" actId="14100"/>
          <ac:spMkLst>
            <pc:docMk/>
            <pc:sldMk cId="26867044" sldId="290"/>
            <ac:spMk id="20" creationId="{78DB3C66-4C2E-3204-B3AB-0D13DDBB0EF7}"/>
          </ac:spMkLst>
        </pc:spChg>
        <pc:spChg chg="add mod">
          <ac:chgData name="Yismaw, Achamyeleh Mulugeta (CDC/GHC/DGHT)" userId="450c5cd1-3b26-47a1-aec3-6e7f5c194117" providerId="ADAL" clId="{8903C41F-0351-4996-9464-D75E0F71830F}" dt="2024-05-23T10:43:44.468" v="1516" actId="404"/>
          <ac:spMkLst>
            <pc:docMk/>
            <pc:sldMk cId="26867044" sldId="290"/>
            <ac:spMk id="23" creationId="{8A130B93-12B9-E252-E961-2DE466EFBD0D}"/>
          </ac:spMkLst>
        </pc:spChg>
        <pc:grpChg chg="add del mod">
          <ac:chgData name="Yismaw, Achamyeleh Mulugeta (CDC/GHC/DGHT)" userId="450c5cd1-3b26-47a1-aec3-6e7f5c194117" providerId="ADAL" clId="{8903C41F-0351-4996-9464-D75E0F71830F}" dt="2024-05-23T10:41:53.519" v="1404" actId="478"/>
          <ac:grpSpMkLst>
            <pc:docMk/>
            <pc:sldMk cId="26867044" sldId="290"/>
            <ac:grpSpMk id="4" creationId="{552ECCA3-F4D5-8E7E-9D2B-87572AEA3BB7}"/>
          </ac:grpSpMkLst>
        </pc:grpChg>
        <pc:picChg chg="add mod">
          <ac:chgData name="Yismaw, Achamyeleh Mulugeta (CDC/GHC/DGHT)" userId="450c5cd1-3b26-47a1-aec3-6e7f5c194117" providerId="ADAL" clId="{8903C41F-0351-4996-9464-D75E0F71830F}" dt="2024-05-23T10:41:56.594" v="1405" actId="1076"/>
          <ac:picMkLst>
            <pc:docMk/>
            <pc:sldMk cId="26867044" sldId="290"/>
            <ac:picMk id="22" creationId="{CF615605-0FC2-B8EC-00A2-1B25B51DCDE5}"/>
          </ac:picMkLst>
        </pc:picChg>
        <pc:cxnChg chg="add mod">
          <ac:chgData name="Yismaw, Achamyeleh Mulugeta (CDC/GHC/DGHT)" userId="450c5cd1-3b26-47a1-aec3-6e7f5c194117" providerId="ADAL" clId="{8903C41F-0351-4996-9464-D75E0F71830F}" dt="2024-05-23T10:41:42.181" v="1402" actId="14100"/>
          <ac:cxnSpMkLst>
            <pc:docMk/>
            <pc:sldMk cId="26867044" sldId="290"/>
            <ac:cxnSpMk id="10" creationId="{47DC8F9A-1B16-FE92-E61E-1D8CD0A329D4}"/>
          </ac:cxnSpMkLst>
        </pc:cxnChg>
        <pc:cxnChg chg="add mod">
          <ac:chgData name="Yismaw, Achamyeleh Mulugeta (CDC/GHC/DGHT)" userId="450c5cd1-3b26-47a1-aec3-6e7f5c194117" providerId="ADAL" clId="{8903C41F-0351-4996-9464-D75E0F71830F}" dt="2024-05-23T10:41:42.181" v="1402" actId="14100"/>
          <ac:cxnSpMkLst>
            <pc:docMk/>
            <pc:sldMk cId="26867044" sldId="290"/>
            <ac:cxnSpMk id="11" creationId="{92A3E4B7-2E8F-0711-9EA0-5C71C4F98AD0}"/>
          </ac:cxnSpMkLst>
        </pc:cxnChg>
        <pc:cxnChg chg="add mod">
          <ac:chgData name="Yismaw, Achamyeleh Mulugeta (CDC/GHC/DGHT)" userId="450c5cd1-3b26-47a1-aec3-6e7f5c194117" providerId="ADAL" clId="{8903C41F-0351-4996-9464-D75E0F71830F}" dt="2024-05-23T10:41:42.181" v="1402" actId="14100"/>
          <ac:cxnSpMkLst>
            <pc:docMk/>
            <pc:sldMk cId="26867044" sldId="290"/>
            <ac:cxnSpMk id="12" creationId="{0E14F3B2-CFE7-51E4-CF22-3FB6E56D8C37}"/>
          </ac:cxnSpMkLst>
        </pc:cxnChg>
        <pc:cxnChg chg="add mod">
          <ac:chgData name="Yismaw, Achamyeleh Mulugeta (CDC/GHC/DGHT)" userId="450c5cd1-3b26-47a1-aec3-6e7f5c194117" providerId="ADAL" clId="{8903C41F-0351-4996-9464-D75E0F71830F}" dt="2024-05-23T10:41:42.181" v="1402" actId="14100"/>
          <ac:cxnSpMkLst>
            <pc:docMk/>
            <pc:sldMk cId="26867044" sldId="290"/>
            <ac:cxnSpMk id="13" creationId="{F663754A-83C3-CAB6-4453-B106725ACA9A}"/>
          </ac:cxnSpMkLst>
        </pc:cxnChg>
        <pc:cxnChg chg="add mod">
          <ac:chgData name="Yismaw, Achamyeleh Mulugeta (CDC/GHC/DGHT)" userId="450c5cd1-3b26-47a1-aec3-6e7f5c194117" providerId="ADAL" clId="{8903C41F-0351-4996-9464-D75E0F71830F}" dt="2024-05-23T10:41:42.181" v="1402" actId="14100"/>
          <ac:cxnSpMkLst>
            <pc:docMk/>
            <pc:sldMk cId="26867044" sldId="290"/>
            <ac:cxnSpMk id="14" creationId="{72A962B9-F127-C0DD-EBF2-5AD0E6E38F25}"/>
          </ac:cxnSpMkLst>
        </pc:cxnChg>
        <pc:cxnChg chg="add mod">
          <ac:chgData name="Yismaw, Achamyeleh Mulugeta (CDC/GHC/DGHT)" userId="450c5cd1-3b26-47a1-aec3-6e7f5c194117" providerId="ADAL" clId="{8903C41F-0351-4996-9464-D75E0F71830F}" dt="2024-05-23T10:41:42.181" v="1402" actId="14100"/>
          <ac:cxnSpMkLst>
            <pc:docMk/>
            <pc:sldMk cId="26867044" sldId="290"/>
            <ac:cxnSpMk id="17" creationId="{17524611-2214-408D-F788-A17FCAB113F1}"/>
          </ac:cxnSpMkLst>
        </pc:cxnChg>
        <pc:cxnChg chg="add mod">
          <ac:chgData name="Yismaw, Achamyeleh Mulugeta (CDC/GHC/DGHT)" userId="450c5cd1-3b26-47a1-aec3-6e7f5c194117" providerId="ADAL" clId="{8903C41F-0351-4996-9464-D75E0F71830F}" dt="2024-05-23T10:41:42.181" v="1402" actId="14100"/>
          <ac:cxnSpMkLst>
            <pc:docMk/>
            <pc:sldMk cId="26867044" sldId="290"/>
            <ac:cxnSpMk id="18" creationId="{D04CD763-A923-8A6A-0698-1014B6C8411F}"/>
          </ac:cxnSpMkLst>
        </pc:cxnChg>
        <pc:cxnChg chg="add mod">
          <ac:chgData name="Yismaw, Achamyeleh Mulugeta (CDC/GHC/DGHT)" userId="450c5cd1-3b26-47a1-aec3-6e7f5c194117" providerId="ADAL" clId="{8903C41F-0351-4996-9464-D75E0F71830F}" dt="2024-05-23T10:41:42.181" v="1402" actId="14100"/>
          <ac:cxnSpMkLst>
            <pc:docMk/>
            <pc:sldMk cId="26867044" sldId="290"/>
            <ac:cxnSpMk id="21" creationId="{7F619A9F-6A1E-AA6D-C6DB-6044F8CC0ED5}"/>
          </ac:cxnSpMkLst>
        </pc:cxnChg>
      </pc:sldChg>
      <pc:sldChg chg="new del">
        <pc:chgData name="Yismaw, Achamyeleh Mulugeta (CDC/GHC/DGHT)" userId="450c5cd1-3b26-47a1-aec3-6e7f5c194117" providerId="ADAL" clId="{8903C41F-0351-4996-9464-D75E0F71830F}" dt="2024-05-20T08:26:24.377" v="332" actId="680"/>
        <pc:sldMkLst>
          <pc:docMk/>
          <pc:sldMk cId="27415496" sldId="290"/>
        </pc:sldMkLst>
      </pc:sldChg>
      <pc:sldChg chg="add del">
        <pc:chgData name="Yismaw, Achamyeleh Mulugeta (CDC/GHC/DGHT)" userId="450c5cd1-3b26-47a1-aec3-6e7f5c194117" providerId="ADAL" clId="{8903C41F-0351-4996-9464-D75E0F71830F}" dt="2024-05-23T10:46:56.115" v="1533" actId="2696"/>
        <pc:sldMkLst>
          <pc:docMk/>
          <pc:sldMk cId="124294008" sldId="291"/>
        </pc:sldMkLst>
      </pc:sldChg>
      <pc:sldChg chg="modSp new mod">
        <pc:chgData name="Yismaw, Achamyeleh Mulugeta (CDC/GHC/DGHT)" userId="450c5cd1-3b26-47a1-aec3-6e7f5c194117" providerId="ADAL" clId="{8903C41F-0351-4996-9464-D75E0F71830F}" dt="2024-05-23T10:55:45.543" v="1953" actId="108"/>
        <pc:sldMkLst>
          <pc:docMk/>
          <pc:sldMk cId="3450361238" sldId="291"/>
        </pc:sldMkLst>
        <pc:spChg chg="mod">
          <ac:chgData name="Yismaw, Achamyeleh Mulugeta (CDC/GHC/DGHT)" userId="450c5cd1-3b26-47a1-aec3-6e7f5c194117" providerId="ADAL" clId="{8903C41F-0351-4996-9464-D75E0F71830F}" dt="2024-05-23T10:54:27.299" v="1913" actId="27636"/>
          <ac:spMkLst>
            <pc:docMk/>
            <pc:sldMk cId="3450361238" sldId="291"/>
            <ac:spMk id="2" creationId="{BD01AA70-BC86-0259-83E7-31C4E4C40341}"/>
          </ac:spMkLst>
        </pc:spChg>
        <pc:spChg chg="mod">
          <ac:chgData name="Yismaw, Achamyeleh Mulugeta (CDC/GHC/DGHT)" userId="450c5cd1-3b26-47a1-aec3-6e7f5c194117" providerId="ADAL" clId="{8903C41F-0351-4996-9464-D75E0F71830F}" dt="2024-05-23T10:55:45.543" v="1953" actId="108"/>
          <ac:spMkLst>
            <pc:docMk/>
            <pc:sldMk cId="3450361238" sldId="291"/>
            <ac:spMk id="3" creationId="{A48F907E-F708-41CC-A2C2-6633C4091D87}"/>
          </ac:spMkLst>
        </pc:spChg>
      </pc:sldChg>
      <pc:sldChg chg="new del">
        <pc:chgData name="Yismaw, Achamyeleh Mulugeta (CDC/GHC/DGHT)" userId="450c5cd1-3b26-47a1-aec3-6e7f5c194117" providerId="ADAL" clId="{8903C41F-0351-4996-9464-D75E0F71830F}" dt="2024-05-20T08:26:24.126" v="331" actId="680"/>
        <pc:sldMkLst>
          <pc:docMk/>
          <pc:sldMk cId="3489366058" sldId="291"/>
        </pc:sldMkLst>
      </pc:sldChg>
      <pc:sldChg chg="new del">
        <pc:chgData name="Yismaw, Achamyeleh Mulugeta (CDC/GHC/DGHT)" userId="450c5cd1-3b26-47a1-aec3-6e7f5c194117" providerId="ADAL" clId="{8903C41F-0351-4996-9464-D75E0F71830F}" dt="2024-05-20T08:26:23.822" v="330" actId="680"/>
        <pc:sldMkLst>
          <pc:docMk/>
          <pc:sldMk cId="3232855947" sldId="292"/>
        </pc:sldMkLst>
      </pc:sldChg>
      <pc:sldChg chg="new del">
        <pc:chgData name="Yismaw, Achamyeleh Mulugeta (CDC/GHC/DGHT)" userId="450c5cd1-3b26-47a1-aec3-6e7f5c194117" providerId="ADAL" clId="{8903C41F-0351-4996-9464-D75E0F71830F}" dt="2024-05-20T08:26:23.348" v="329" actId="680"/>
        <pc:sldMkLst>
          <pc:docMk/>
          <pc:sldMk cId="3374943579" sldId="293"/>
        </pc:sldMkLst>
      </pc:sldChg>
      <pc:sldChg chg="new del">
        <pc:chgData name="Yismaw, Achamyeleh Mulugeta (CDC/GHC/DGHT)" userId="450c5cd1-3b26-47a1-aec3-6e7f5c194117" providerId="ADAL" clId="{8903C41F-0351-4996-9464-D75E0F71830F}" dt="2024-05-20T08:26:23.073" v="328" actId="680"/>
        <pc:sldMkLst>
          <pc:docMk/>
          <pc:sldMk cId="2663662205" sldId="294"/>
        </pc:sldMkLst>
      </pc:sldChg>
      <pc:sldChg chg="new del">
        <pc:chgData name="Yismaw, Achamyeleh Mulugeta (CDC/GHC/DGHT)" userId="450c5cd1-3b26-47a1-aec3-6e7f5c194117" providerId="ADAL" clId="{8903C41F-0351-4996-9464-D75E0F71830F}" dt="2024-05-20T08:26:22.409" v="327" actId="680"/>
        <pc:sldMkLst>
          <pc:docMk/>
          <pc:sldMk cId="1624680256" sldId="295"/>
        </pc:sldMkLst>
      </pc:sldChg>
      <pc:sldChg chg="new del">
        <pc:chgData name="Yismaw, Achamyeleh Mulugeta (CDC/GHC/DGHT)" userId="450c5cd1-3b26-47a1-aec3-6e7f5c194117" providerId="ADAL" clId="{8903C41F-0351-4996-9464-D75E0F71830F}" dt="2024-05-20T08:26:22.124" v="326" actId="680"/>
        <pc:sldMkLst>
          <pc:docMk/>
          <pc:sldMk cId="1591426001" sldId="296"/>
        </pc:sldMkLst>
      </pc:sldChg>
      <pc:sldChg chg="new del">
        <pc:chgData name="Yismaw, Achamyeleh Mulugeta (CDC/GHC/DGHT)" userId="450c5cd1-3b26-47a1-aec3-6e7f5c194117" providerId="ADAL" clId="{8903C41F-0351-4996-9464-D75E0F71830F}" dt="2024-05-20T08:26:21.624" v="325" actId="680"/>
        <pc:sldMkLst>
          <pc:docMk/>
          <pc:sldMk cId="2453547189" sldId="297"/>
        </pc:sldMkLst>
      </pc:sldChg>
      <pc:sldChg chg="new del">
        <pc:chgData name="Yismaw, Achamyeleh Mulugeta (CDC/GHC/DGHT)" userId="450c5cd1-3b26-47a1-aec3-6e7f5c194117" providerId="ADAL" clId="{8903C41F-0351-4996-9464-D75E0F71830F}" dt="2024-05-20T08:26:21.403" v="324" actId="680"/>
        <pc:sldMkLst>
          <pc:docMk/>
          <pc:sldMk cId="19103888" sldId="298"/>
        </pc:sldMkLst>
      </pc:sldChg>
      <pc:sldChg chg="new del">
        <pc:chgData name="Yismaw, Achamyeleh Mulugeta (CDC/GHC/DGHT)" userId="450c5cd1-3b26-47a1-aec3-6e7f5c194117" providerId="ADAL" clId="{8903C41F-0351-4996-9464-D75E0F71830F}" dt="2024-05-20T08:26:21.106" v="323" actId="680"/>
        <pc:sldMkLst>
          <pc:docMk/>
          <pc:sldMk cId="3305793402" sldId="299"/>
        </pc:sldMkLst>
      </pc:sldChg>
      <pc:sldChg chg="new del">
        <pc:chgData name="Yismaw, Achamyeleh Mulugeta (CDC/GHC/DGHT)" userId="450c5cd1-3b26-47a1-aec3-6e7f5c194117" providerId="ADAL" clId="{8903C41F-0351-4996-9464-D75E0F71830F}" dt="2024-05-20T08:26:20.380" v="322" actId="680"/>
        <pc:sldMkLst>
          <pc:docMk/>
          <pc:sldMk cId="2990448149" sldId="300"/>
        </pc:sldMkLst>
      </pc:sldChg>
      <pc:sldChg chg="new del">
        <pc:chgData name="Yismaw, Achamyeleh Mulugeta (CDC/GHC/DGHT)" userId="450c5cd1-3b26-47a1-aec3-6e7f5c194117" providerId="ADAL" clId="{8903C41F-0351-4996-9464-D75E0F71830F}" dt="2024-05-20T08:26:18.192" v="321" actId="680"/>
        <pc:sldMkLst>
          <pc:docMk/>
          <pc:sldMk cId="3379674428" sldId="301"/>
        </pc:sldMkLst>
      </pc:sldChg>
    </pc:docChg>
  </pc:docChgLst>
  <pc:docChgLst>
    <pc:chgData name="Gebrehiwot, Yared Tedla (CDC/GHC/DGHT)" userId="1eec0106-ca24-43d1-aebc-4038247f4022" providerId="ADAL" clId="{9C61ADEB-43CF-47F4-9B98-F8C995ABF8AC}"/>
    <pc:docChg chg="undo custSel modSld modMainMaster">
      <pc:chgData name="Gebrehiwot, Yared Tedla (CDC/GHC/DGHT)" userId="1eec0106-ca24-43d1-aebc-4038247f4022" providerId="ADAL" clId="{9C61ADEB-43CF-47F4-9B98-F8C995ABF8AC}" dt="2024-05-31T13:09:06.270" v="47" actId="27636"/>
      <pc:docMkLst>
        <pc:docMk/>
      </pc:docMkLst>
      <pc:sldChg chg="modSp mod">
        <pc:chgData name="Gebrehiwot, Yared Tedla (CDC/GHC/DGHT)" userId="1eec0106-ca24-43d1-aebc-4038247f4022" providerId="ADAL" clId="{9C61ADEB-43CF-47F4-9B98-F8C995ABF8AC}" dt="2024-05-31T13:06:04.817" v="23"/>
        <pc:sldMkLst>
          <pc:docMk/>
          <pc:sldMk cId="0" sldId="256"/>
        </pc:sldMkLst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Gebrehiwot, Yared Tedla (CDC/GHC/DGHT)" userId="1eec0106-ca24-43d1-aebc-4038247f4022" providerId="ADAL" clId="{9C61ADEB-43CF-47F4-9B98-F8C995ABF8AC}" dt="2024-05-31T13:06:04.817" v="23"/>
        <pc:sldMkLst>
          <pc:docMk/>
          <pc:sldMk cId="0" sldId="257"/>
        </pc:sldMkLst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0" sldId="257"/>
            <ac:spMk id="2" creationId="{00000000-0000-0000-0000-000000000000}"/>
          </ac:spMkLst>
        </pc:spChg>
      </pc:sldChg>
      <pc:sldChg chg="modSp">
        <pc:chgData name="Gebrehiwot, Yared Tedla (CDC/GHC/DGHT)" userId="1eec0106-ca24-43d1-aebc-4038247f4022" providerId="ADAL" clId="{9C61ADEB-43CF-47F4-9B98-F8C995ABF8AC}" dt="2024-05-31T13:06:04.817" v="23"/>
        <pc:sldMkLst>
          <pc:docMk/>
          <pc:sldMk cId="3082265112" sldId="280"/>
        </pc:sldMkLst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3082265112" sldId="280"/>
            <ac:spMk id="2" creationId="{00000000-0000-0000-0000-000000000000}"/>
          </ac:spMkLst>
        </pc:spChg>
      </pc:sldChg>
      <pc:sldChg chg="modSp mod">
        <pc:chgData name="Gebrehiwot, Yared Tedla (CDC/GHC/DGHT)" userId="1eec0106-ca24-43d1-aebc-4038247f4022" providerId="ADAL" clId="{9C61ADEB-43CF-47F4-9B98-F8C995ABF8AC}" dt="2024-05-31T13:06:04.817" v="23"/>
        <pc:sldMkLst>
          <pc:docMk/>
          <pc:sldMk cId="2121655319" sldId="281"/>
        </pc:sldMkLst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2121655319" sldId="281"/>
            <ac:spMk id="2" creationId="{0C58FB00-C8EC-8882-5871-4C507F311969}"/>
          </ac:spMkLst>
        </pc:spChg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2121655319" sldId="281"/>
            <ac:spMk id="3" creationId="{E9515E29-30F2-F4AD-7246-A2ED275BFB47}"/>
          </ac:spMkLst>
        </pc:spChg>
      </pc:sldChg>
      <pc:sldChg chg="modSp mod">
        <pc:chgData name="Gebrehiwot, Yared Tedla (CDC/GHC/DGHT)" userId="1eec0106-ca24-43d1-aebc-4038247f4022" providerId="ADAL" clId="{9C61ADEB-43CF-47F4-9B98-F8C995ABF8AC}" dt="2024-05-31T13:06:04.817" v="23"/>
        <pc:sldMkLst>
          <pc:docMk/>
          <pc:sldMk cId="4164703521" sldId="282"/>
        </pc:sldMkLst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4164703521" sldId="282"/>
            <ac:spMk id="2" creationId="{2141E6DF-5CA6-93FF-59C6-AA543B19D662}"/>
          </ac:spMkLst>
        </pc:spChg>
      </pc:sldChg>
      <pc:sldChg chg="modSp mod">
        <pc:chgData name="Gebrehiwot, Yared Tedla (CDC/GHC/DGHT)" userId="1eec0106-ca24-43d1-aebc-4038247f4022" providerId="ADAL" clId="{9C61ADEB-43CF-47F4-9B98-F8C995ABF8AC}" dt="2024-05-31T13:06:04.817" v="23"/>
        <pc:sldMkLst>
          <pc:docMk/>
          <pc:sldMk cId="2107906985" sldId="284"/>
        </pc:sldMkLst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2107906985" sldId="284"/>
            <ac:spMk id="2" creationId="{8F87E1C9-1D82-AB16-8954-3ABAE10B5CA9}"/>
          </ac:spMkLst>
        </pc:spChg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2107906985" sldId="284"/>
            <ac:spMk id="3" creationId="{5D946072-2A4C-A6D8-2D69-5D4CC1009F90}"/>
          </ac:spMkLst>
        </pc:spChg>
      </pc:sldChg>
      <pc:sldChg chg="modSp mod">
        <pc:chgData name="Gebrehiwot, Yared Tedla (CDC/GHC/DGHT)" userId="1eec0106-ca24-43d1-aebc-4038247f4022" providerId="ADAL" clId="{9C61ADEB-43CF-47F4-9B98-F8C995ABF8AC}" dt="2024-05-31T13:06:04.817" v="23"/>
        <pc:sldMkLst>
          <pc:docMk/>
          <pc:sldMk cId="775870113" sldId="285"/>
        </pc:sldMkLst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775870113" sldId="285"/>
            <ac:spMk id="2" creationId="{FBC5E615-849E-D456-A1CD-51B86BF7E315}"/>
          </ac:spMkLst>
        </pc:spChg>
      </pc:sldChg>
      <pc:sldChg chg="modSp mod">
        <pc:chgData name="Gebrehiwot, Yared Tedla (CDC/GHC/DGHT)" userId="1eec0106-ca24-43d1-aebc-4038247f4022" providerId="ADAL" clId="{9C61ADEB-43CF-47F4-9B98-F8C995ABF8AC}" dt="2024-05-31T13:06:04.817" v="23"/>
        <pc:sldMkLst>
          <pc:docMk/>
          <pc:sldMk cId="102138559" sldId="287"/>
        </pc:sldMkLst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102138559" sldId="287"/>
            <ac:spMk id="2" creationId="{51606CDE-83BD-637C-C8C2-23FCD2488D99}"/>
          </ac:spMkLst>
        </pc:spChg>
      </pc:sldChg>
      <pc:sldChg chg="modSp mod">
        <pc:chgData name="Gebrehiwot, Yared Tedla (CDC/GHC/DGHT)" userId="1eec0106-ca24-43d1-aebc-4038247f4022" providerId="ADAL" clId="{9C61ADEB-43CF-47F4-9B98-F8C995ABF8AC}" dt="2024-05-31T13:06:04.817" v="23"/>
        <pc:sldMkLst>
          <pc:docMk/>
          <pc:sldMk cId="3450361238" sldId="291"/>
        </pc:sldMkLst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3450361238" sldId="291"/>
            <ac:spMk id="2" creationId="{BD01AA70-BC86-0259-83E7-31C4E4C40341}"/>
          </ac:spMkLst>
        </pc:spChg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3450361238" sldId="291"/>
            <ac:spMk id="3" creationId="{A48F907E-F708-41CC-A2C2-6633C4091D87}"/>
          </ac:spMkLst>
        </pc:spChg>
      </pc:sldChg>
      <pc:sldChg chg="modSp mod">
        <pc:chgData name="Gebrehiwot, Yared Tedla (CDC/GHC/DGHT)" userId="1eec0106-ca24-43d1-aebc-4038247f4022" providerId="ADAL" clId="{9C61ADEB-43CF-47F4-9B98-F8C995ABF8AC}" dt="2024-05-31T13:06:04.817" v="23"/>
        <pc:sldMkLst>
          <pc:docMk/>
          <pc:sldMk cId="4254827672" sldId="292"/>
        </pc:sldMkLst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4254827672" sldId="292"/>
            <ac:spMk id="2" creationId="{FBC5E615-849E-D456-A1CD-51B86BF7E315}"/>
          </ac:spMkLst>
        </pc:spChg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4254827672" sldId="292"/>
            <ac:spMk id="3" creationId="{9CEBA864-1D2A-4AE9-DDC4-3D84AC0C82AB}"/>
          </ac:spMkLst>
        </pc:spChg>
      </pc:sldChg>
      <pc:sldChg chg="modSp mod">
        <pc:chgData name="Gebrehiwot, Yared Tedla (CDC/GHC/DGHT)" userId="1eec0106-ca24-43d1-aebc-4038247f4022" providerId="ADAL" clId="{9C61ADEB-43CF-47F4-9B98-F8C995ABF8AC}" dt="2024-05-31T13:06:04.817" v="23"/>
        <pc:sldMkLst>
          <pc:docMk/>
          <pc:sldMk cId="2364571174" sldId="293"/>
        </pc:sldMkLst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2364571174" sldId="293"/>
            <ac:spMk id="2" creationId="{FBC5E615-849E-D456-A1CD-51B86BF7E315}"/>
          </ac:spMkLst>
        </pc:spChg>
      </pc:sldChg>
      <pc:sldChg chg="modSp">
        <pc:chgData name="Gebrehiwot, Yared Tedla (CDC/GHC/DGHT)" userId="1eec0106-ca24-43d1-aebc-4038247f4022" providerId="ADAL" clId="{9C61ADEB-43CF-47F4-9B98-F8C995ABF8AC}" dt="2024-05-31T13:06:04.817" v="23"/>
        <pc:sldMkLst>
          <pc:docMk/>
          <pc:sldMk cId="1004930373" sldId="294"/>
        </pc:sldMkLst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1004930373" sldId="294"/>
            <ac:spMk id="2" creationId="{00000000-0000-0000-0000-000000000000}"/>
          </ac:spMkLst>
        </pc:spChg>
      </pc:sldChg>
      <pc:sldChg chg="modSp mod">
        <pc:chgData name="Gebrehiwot, Yared Tedla (CDC/GHC/DGHT)" userId="1eec0106-ca24-43d1-aebc-4038247f4022" providerId="ADAL" clId="{9C61ADEB-43CF-47F4-9B98-F8C995ABF8AC}" dt="2024-05-31T13:06:04.817" v="23"/>
        <pc:sldMkLst>
          <pc:docMk/>
          <pc:sldMk cId="1821972171" sldId="295"/>
        </pc:sldMkLst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1821972171" sldId="295"/>
            <ac:spMk id="2" creationId="{2141E6DF-5CA6-93FF-59C6-AA543B19D662}"/>
          </ac:spMkLst>
        </pc:spChg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1821972171" sldId="295"/>
            <ac:spMk id="3" creationId="{C098B65E-1A63-7A6B-E8A6-0AE6BABD0F7A}"/>
          </ac:spMkLst>
        </pc:spChg>
      </pc:sldChg>
      <pc:sldChg chg="modSp mod">
        <pc:chgData name="Gebrehiwot, Yared Tedla (CDC/GHC/DGHT)" userId="1eec0106-ca24-43d1-aebc-4038247f4022" providerId="ADAL" clId="{9C61ADEB-43CF-47F4-9B98-F8C995ABF8AC}" dt="2024-05-31T13:06:04.817" v="23"/>
        <pc:sldMkLst>
          <pc:docMk/>
          <pc:sldMk cId="1617489021" sldId="296"/>
        </pc:sldMkLst>
        <pc:spChg chg="mod">
          <ac:chgData name="Gebrehiwot, Yared Tedla (CDC/GHC/DGHT)" userId="1eec0106-ca24-43d1-aebc-4038247f4022" providerId="ADAL" clId="{9C61ADEB-43CF-47F4-9B98-F8C995ABF8AC}" dt="2024-05-31T13:06:04.817" v="23"/>
          <ac:spMkLst>
            <pc:docMk/>
            <pc:sldMk cId="1617489021" sldId="296"/>
            <ac:spMk id="2" creationId="{8F87E1C9-1D82-AB16-8954-3ABAE10B5CA9}"/>
          </ac:spMkLst>
        </pc:spChg>
      </pc:sldChg>
      <pc:sldChg chg="addSp delSp modSp mod setBg setClrOvrMap delDesignElem">
        <pc:chgData name="Gebrehiwot, Yared Tedla (CDC/GHC/DGHT)" userId="1eec0106-ca24-43d1-aebc-4038247f4022" providerId="ADAL" clId="{9C61ADEB-43CF-47F4-9B98-F8C995ABF8AC}" dt="2024-05-31T13:09:06.270" v="47" actId="27636"/>
        <pc:sldMkLst>
          <pc:docMk/>
          <pc:sldMk cId="232341943" sldId="297"/>
        </pc:sldMkLst>
        <pc:spChg chg="mod">
          <ac:chgData name="Gebrehiwot, Yared Tedla (CDC/GHC/DGHT)" userId="1eec0106-ca24-43d1-aebc-4038247f4022" providerId="ADAL" clId="{9C61ADEB-43CF-47F4-9B98-F8C995ABF8AC}" dt="2024-05-31T13:09:06.270" v="47" actId="27636"/>
          <ac:spMkLst>
            <pc:docMk/>
            <pc:sldMk cId="232341943" sldId="297"/>
            <ac:spMk id="2" creationId="{00000000-0000-0000-0000-000000000000}"/>
          </ac:spMkLst>
        </pc:spChg>
        <pc:spChg chg="del">
          <ac:chgData name="Gebrehiwot, Yared Tedla (CDC/GHC/DGHT)" userId="1eec0106-ca24-43d1-aebc-4038247f4022" providerId="ADAL" clId="{9C61ADEB-43CF-47F4-9B98-F8C995ABF8AC}" dt="2024-05-31T13:05:16.055" v="0" actId="478"/>
          <ac:spMkLst>
            <pc:docMk/>
            <pc:sldMk cId="232341943" sldId="297"/>
            <ac:spMk id="3" creationId="{00000000-0000-0000-0000-000000000000}"/>
          </ac:spMkLst>
        </pc:spChg>
        <pc:spChg chg="add del">
          <ac:chgData name="Gebrehiwot, Yared Tedla (CDC/GHC/DGHT)" userId="1eec0106-ca24-43d1-aebc-4038247f4022" providerId="ADAL" clId="{9C61ADEB-43CF-47F4-9B98-F8C995ABF8AC}" dt="2024-05-31T13:08:05.628" v="34"/>
          <ac:spMkLst>
            <pc:docMk/>
            <pc:sldMk cId="232341943" sldId="297"/>
            <ac:spMk id="1032" creationId="{426C983B-669F-4099-AB0F-EE924B3B6B65}"/>
          </ac:spMkLst>
        </pc:spChg>
        <pc:spChg chg="add del">
          <ac:chgData name="Gebrehiwot, Yared Tedla (CDC/GHC/DGHT)" userId="1eec0106-ca24-43d1-aebc-4038247f4022" providerId="ADAL" clId="{9C61ADEB-43CF-47F4-9B98-F8C995ABF8AC}" dt="2024-05-31T13:08:05.628" v="34"/>
          <ac:spMkLst>
            <pc:docMk/>
            <pc:sldMk cId="232341943" sldId="297"/>
            <ac:spMk id="1034" creationId="{FC1F8E27-8303-4D52-BCC3-97F6D77EF129}"/>
          </ac:spMkLst>
        </pc:spChg>
        <pc:spChg chg="add del">
          <ac:chgData name="Gebrehiwot, Yared Tedla (CDC/GHC/DGHT)" userId="1eec0106-ca24-43d1-aebc-4038247f4022" providerId="ADAL" clId="{9C61ADEB-43CF-47F4-9B98-F8C995ABF8AC}" dt="2024-05-31T13:08:05.628" v="34"/>
          <ac:spMkLst>
            <pc:docMk/>
            <pc:sldMk cId="232341943" sldId="297"/>
            <ac:spMk id="1036" creationId="{4A5E1CEE-750A-4BE0-A649-AD40A7A9F3F0}"/>
          </ac:spMkLst>
        </pc:spChg>
        <pc:picChg chg="mod">
          <ac:chgData name="Gebrehiwot, Yared Tedla (CDC/GHC/DGHT)" userId="1eec0106-ca24-43d1-aebc-4038247f4022" providerId="ADAL" clId="{9C61ADEB-43CF-47F4-9B98-F8C995ABF8AC}" dt="2024-05-31T13:08:49.035" v="44" actId="1076"/>
          <ac:picMkLst>
            <pc:docMk/>
            <pc:sldMk cId="232341943" sldId="297"/>
            <ac:picMk id="1027" creationId="{00000000-0000-0000-0000-000000000000}"/>
          </ac:picMkLst>
        </pc:picChg>
      </pc:sldChg>
      <pc:sldMasterChg chg="modSldLayout">
        <pc:chgData name="Gebrehiwot, Yared Tedla (CDC/GHC/DGHT)" userId="1eec0106-ca24-43d1-aebc-4038247f4022" providerId="ADAL" clId="{9C61ADEB-43CF-47F4-9B98-F8C995ABF8AC}" dt="2024-05-31T13:06:00.675" v="5"/>
        <pc:sldMasterMkLst>
          <pc:docMk/>
          <pc:sldMasterMk cId="3507477259" sldId="2147483672"/>
        </pc:sldMasterMkLst>
        <pc:sldLayoutChg chg="addSp">
          <pc:chgData name="Gebrehiwot, Yared Tedla (CDC/GHC/DGHT)" userId="1eec0106-ca24-43d1-aebc-4038247f4022" providerId="ADAL" clId="{9C61ADEB-43CF-47F4-9B98-F8C995ABF8AC}" dt="2024-05-31T13:06:00.675" v="5"/>
          <pc:sldLayoutMkLst>
            <pc:docMk/>
            <pc:sldMasterMk cId="3507477259" sldId="2147483672"/>
            <pc:sldLayoutMk cId="1704351571" sldId="2147483673"/>
          </pc:sldLayoutMkLst>
          <pc:spChg chg="add">
            <ac:chgData name="Gebrehiwot, Yared Tedla (CDC/GHC/DGHT)" userId="1eec0106-ca24-43d1-aebc-4038247f4022" providerId="ADAL" clId="{9C61ADEB-43CF-47F4-9B98-F8C995ABF8AC}" dt="2024-05-31T13:06:00.675" v="5"/>
            <ac:spMkLst>
              <pc:docMk/>
              <pc:sldMasterMk cId="3507477259" sldId="2147483672"/>
              <pc:sldLayoutMk cId="1704351571" sldId="2147483673"/>
              <ac:spMk id="4" creationId="{7ABC8F30-522B-9B2A-FC54-70017530FBC5}"/>
            </ac:spMkLst>
          </pc:spChg>
          <pc:spChg chg="add">
            <ac:chgData name="Gebrehiwot, Yared Tedla (CDC/GHC/DGHT)" userId="1eec0106-ca24-43d1-aebc-4038247f4022" providerId="ADAL" clId="{9C61ADEB-43CF-47F4-9B98-F8C995ABF8AC}" dt="2024-05-31T13:06:00.675" v="5"/>
            <ac:spMkLst>
              <pc:docMk/>
              <pc:sldMasterMk cId="3507477259" sldId="2147483672"/>
              <pc:sldLayoutMk cId="1704351571" sldId="2147483673"/>
              <ac:spMk id="5" creationId="{A755B733-78CE-5591-13A4-5E98860177DB}"/>
            </ac:spMkLst>
          </pc:spChg>
          <pc:grpChg chg="add">
            <ac:chgData name="Gebrehiwot, Yared Tedla (CDC/GHC/DGHT)" userId="1eec0106-ca24-43d1-aebc-4038247f4022" providerId="ADAL" clId="{9C61ADEB-43CF-47F4-9B98-F8C995ABF8AC}" dt="2024-05-31T13:06:00.675" v="5"/>
            <ac:grpSpMkLst>
              <pc:docMk/>
              <pc:sldMasterMk cId="3507477259" sldId="2147483672"/>
              <pc:sldLayoutMk cId="1704351571" sldId="2147483673"/>
              <ac:grpSpMk id="6" creationId="{342984A1-FAD1-BF73-D540-8A85D2C9868C}"/>
            </ac:grpSpMkLst>
          </pc:grpChg>
        </pc:sldLayoutChg>
        <pc:sldLayoutChg chg="addSp">
          <pc:chgData name="Gebrehiwot, Yared Tedla (CDC/GHC/DGHT)" userId="1eec0106-ca24-43d1-aebc-4038247f4022" providerId="ADAL" clId="{9C61ADEB-43CF-47F4-9B98-F8C995ABF8AC}" dt="2024-05-31T13:06:00.675" v="5"/>
          <pc:sldLayoutMkLst>
            <pc:docMk/>
            <pc:sldMasterMk cId="3507477259" sldId="2147483672"/>
            <pc:sldLayoutMk cId="2219756847" sldId="2147483675"/>
          </pc:sldLayoutMkLst>
          <pc:spChg chg="add">
            <ac:chgData name="Gebrehiwot, Yared Tedla (CDC/GHC/DGHT)" userId="1eec0106-ca24-43d1-aebc-4038247f4022" providerId="ADAL" clId="{9C61ADEB-43CF-47F4-9B98-F8C995ABF8AC}" dt="2024-05-31T13:06:00.675" v="5"/>
            <ac:spMkLst>
              <pc:docMk/>
              <pc:sldMasterMk cId="3507477259" sldId="2147483672"/>
              <pc:sldLayoutMk cId="2219756847" sldId="2147483675"/>
              <ac:spMk id="2" creationId="{26A1FD73-DBC3-BC91-CF10-D20E4D8CB13F}"/>
            </ac:spMkLst>
          </pc:spChg>
          <pc:spChg chg="add">
            <ac:chgData name="Gebrehiwot, Yared Tedla (CDC/GHC/DGHT)" userId="1eec0106-ca24-43d1-aebc-4038247f4022" providerId="ADAL" clId="{9C61ADEB-43CF-47F4-9B98-F8C995ABF8AC}" dt="2024-05-31T13:06:00.675" v="5"/>
            <ac:spMkLst>
              <pc:docMk/>
              <pc:sldMasterMk cId="3507477259" sldId="2147483672"/>
              <pc:sldLayoutMk cId="2219756847" sldId="2147483675"/>
              <ac:spMk id="15" creationId="{1F292D54-BEC1-6C10-3C60-EE6DF8FFFFCA}"/>
            </ac:spMkLst>
          </pc:spChg>
          <pc:grpChg chg="add">
            <ac:chgData name="Gebrehiwot, Yared Tedla (CDC/GHC/DGHT)" userId="1eec0106-ca24-43d1-aebc-4038247f4022" providerId="ADAL" clId="{9C61ADEB-43CF-47F4-9B98-F8C995ABF8AC}" dt="2024-05-31T13:06:00.675" v="5"/>
            <ac:grpSpMkLst>
              <pc:docMk/>
              <pc:sldMasterMk cId="3507477259" sldId="2147483672"/>
              <pc:sldLayoutMk cId="2219756847" sldId="2147483675"/>
              <ac:grpSpMk id="3" creationId="{DF66ABE6-D66D-584A-F59D-3A5EA9419418}"/>
            </ac:grpSpMkLst>
          </pc:grpChg>
        </pc:sldLayoutChg>
      </pc:sldMasterChg>
      <pc:sldMasterChg chg="modSldLayout">
        <pc:chgData name="Gebrehiwot, Yared Tedla (CDC/GHC/DGHT)" userId="1eec0106-ca24-43d1-aebc-4038247f4022" providerId="ADAL" clId="{9C61ADEB-43CF-47F4-9B98-F8C995ABF8AC}" dt="2024-05-31T13:06:15.675" v="24"/>
        <pc:sldMasterMkLst>
          <pc:docMk/>
          <pc:sldMasterMk cId="4100579736" sldId="2147483672"/>
        </pc:sldMasterMkLst>
        <pc:sldLayoutChg chg="addSp">
          <pc:chgData name="Gebrehiwot, Yared Tedla (CDC/GHC/DGHT)" userId="1eec0106-ca24-43d1-aebc-4038247f4022" providerId="ADAL" clId="{9C61ADEB-43CF-47F4-9B98-F8C995ABF8AC}" dt="2024-05-31T13:06:15.675" v="24"/>
          <pc:sldLayoutMkLst>
            <pc:docMk/>
            <pc:sldMasterMk cId="4100579736" sldId="2147483672"/>
            <pc:sldLayoutMk cId="2866348429" sldId="2147483673"/>
          </pc:sldLayoutMkLst>
          <pc:spChg chg="add">
            <ac:chgData name="Gebrehiwot, Yared Tedla (CDC/GHC/DGHT)" userId="1eec0106-ca24-43d1-aebc-4038247f4022" providerId="ADAL" clId="{9C61ADEB-43CF-47F4-9B98-F8C995ABF8AC}" dt="2024-05-31T13:06:15.675" v="24"/>
            <ac:spMkLst>
              <pc:docMk/>
              <pc:sldMasterMk cId="4100579736" sldId="2147483672"/>
              <pc:sldLayoutMk cId="2866348429" sldId="2147483673"/>
              <ac:spMk id="4" creationId="{7F5A9777-9216-C0F6-EC02-845B50A781B1}"/>
            </ac:spMkLst>
          </pc:spChg>
          <pc:spChg chg="add">
            <ac:chgData name="Gebrehiwot, Yared Tedla (CDC/GHC/DGHT)" userId="1eec0106-ca24-43d1-aebc-4038247f4022" providerId="ADAL" clId="{9C61ADEB-43CF-47F4-9B98-F8C995ABF8AC}" dt="2024-05-31T13:06:15.675" v="24"/>
            <ac:spMkLst>
              <pc:docMk/>
              <pc:sldMasterMk cId="4100579736" sldId="2147483672"/>
              <pc:sldLayoutMk cId="2866348429" sldId="2147483673"/>
              <ac:spMk id="5" creationId="{FBAB2A9D-B424-1D43-C3D7-5D46188C572A}"/>
            </ac:spMkLst>
          </pc:spChg>
          <pc:grpChg chg="add">
            <ac:chgData name="Gebrehiwot, Yared Tedla (CDC/GHC/DGHT)" userId="1eec0106-ca24-43d1-aebc-4038247f4022" providerId="ADAL" clId="{9C61ADEB-43CF-47F4-9B98-F8C995ABF8AC}" dt="2024-05-31T13:06:15.675" v="24"/>
            <ac:grpSpMkLst>
              <pc:docMk/>
              <pc:sldMasterMk cId="4100579736" sldId="2147483672"/>
              <pc:sldLayoutMk cId="2866348429" sldId="2147483673"/>
              <ac:grpSpMk id="6" creationId="{2920EF07-1BB9-5013-7AE8-8108597C395A}"/>
            </ac:grpSpMkLst>
          </pc:grpChg>
        </pc:sldLayoutChg>
        <pc:sldLayoutChg chg="addSp">
          <pc:chgData name="Gebrehiwot, Yared Tedla (CDC/GHC/DGHT)" userId="1eec0106-ca24-43d1-aebc-4038247f4022" providerId="ADAL" clId="{9C61ADEB-43CF-47F4-9B98-F8C995ABF8AC}" dt="2024-05-31T13:06:15.675" v="24"/>
          <pc:sldLayoutMkLst>
            <pc:docMk/>
            <pc:sldMasterMk cId="4100579736" sldId="2147483672"/>
            <pc:sldLayoutMk cId="957538957" sldId="2147483675"/>
          </pc:sldLayoutMkLst>
          <pc:spChg chg="add">
            <ac:chgData name="Gebrehiwot, Yared Tedla (CDC/GHC/DGHT)" userId="1eec0106-ca24-43d1-aebc-4038247f4022" providerId="ADAL" clId="{9C61ADEB-43CF-47F4-9B98-F8C995ABF8AC}" dt="2024-05-31T13:06:15.675" v="24"/>
            <ac:spMkLst>
              <pc:docMk/>
              <pc:sldMasterMk cId="4100579736" sldId="2147483672"/>
              <pc:sldLayoutMk cId="957538957" sldId="2147483675"/>
              <ac:spMk id="2" creationId="{EF159A99-ECB8-E196-A574-6A15D1DAB5E6}"/>
            </ac:spMkLst>
          </pc:spChg>
          <pc:spChg chg="add">
            <ac:chgData name="Gebrehiwot, Yared Tedla (CDC/GHC/DGHT)" userId="1eec0106-ca24-43d1-aebc-4038247f4022" providerId="ADAL" clId="{9C61ADEB-43CF-47F4-9B98-F8C995ABF8AC}" dt="2024-05-31T13:06:15.675" v="24"/>
            <ac:spMkLst>
              <pc:docMk/>
              <pc:sldMasterMk cId="4100579736" sldId="2147483672"/>
              <pc:sldLayoutMk cId="957538957" sldId="2147483675"/>
              <ac:spMk id="15" creationId="{46FFBF1D-EFB5-59C1-3769-CDDFABE19440}"/>
            </ac:spMkLst>
          </pc:spChg>
          <pc:grpChg chg="add">
            <ac:chgData name="Gebrehiwot, Yared Tedla (CDC/GHC/DGHT)" userId="1eec0106-ca24-43d1-aebc-4038247f4022" providerId="ADAL" clId="{9C61ADEB-43CF-47F4-9B98-F8C995ABF8AC}" dt="2024-05-31T13:06:15.675" v="24"/>
            <ac:grpSpMkLst>
              <pc:docMk/>
              <pc:sldMasterMk cId="4100579736" sldId="2147483672"/>
              <pc:sldLayoutMk cId="957538957" sldId="2147483675"/>
              <ac:grpSpMk id="3" creationId="{8D649339-5A30-584F-8F3C-59D5478F1ED6}"/>
            </ac:grpSpMkLst>
          </pc:grpChg>
        </pc:sldLayoutChg>
      </pc:sldMasterChg>
    </pc:docChg>
  </pc:docChgLst>
  <pc:docChgLst>
    <pc:chgData name="Gebrehiwot, Yared Tedla (CDC/GHC/DGHT)" userId="1eec0106-ca24-43d1-aebc-4038247f4022" providerId="ADAL" clId="{AA2A88BC-C8BF-46C0-BE78-46C0190CE111}"/>
    <pc:docChg chg="custSel modSld">
      <pc:chgData name="Gebrehiwot, Yared Tedla (CDC/GHC/DGHT)" userId="1eec0106-ca24-43d1-aebc-4038247f4022" providerId="ADAL" clId="{AA2A88BC-C8BF-46C0-BE78-46C0190CE111}" dt="2024-08-25T17:57:04.264" v="96" actId="20577"/>
      <pc:docMkLst>
        <pc:docMk/>
      </pc:docMkLst>
      <pc:sldChg chg="modSp mod">
        <pc:chgData name="Gebrehiwot, Yared Tedla (CDC/GHC/DGHT)" userId="1eec0106-ca24-43d1-aebc-4038247f4022" providerId="ADAL" clId="{AA2A88BC-C8BF-46C0-BE78-46C0190CE111}" dt="2024-08-25T17:57:04.264" v="96" actId="20577"/>
        <pc:sldMkLst>
          <pc:docMk/>
          <pc:sldMk cId="0" sldId="256"/>
        </pc:sldMkLst>
        <pc:spChg chg="mod">
          <ac:chgData name="Gebrehiwot, Yared Tedla (CDC/GHC/DGHT)" userId="1eec0106-ca24-43d1-aebc-4038247f4022" providerId="ADAL" clId="{AA2A88BC-C8BF-46C0-BE78-46C0190CE111}" dt="2024-08-25T17:57:04.264" v="96" actId="20577"/>
          <ac:spMkLst>
            <pc:docMk/>
            <pc:sldMk cId="0" sldId="256"/>
            <ac:spMk id="3" creationId="{00000000-0000-0000-0000-000000000000}"/>
          </ac:spMkLst>
        </pc:spChg>
      </pc:sldChg>
      <pc:sldChg chg="delSp mod">
        <pc:chgData name="Gebrehiwot, Yared Tedla (CDC/GHC/DGHT)" userId="1eec0106-ca24-43d1-aebc-4038247f4022" providerId="ADAL" clId="{AA2A88BC-C8BF-46C0-BE78-46C0190CE111}" dt="2024-08-25T17:56:46.544" v="95" actId="478"/>
        <pc:sldMkLst>
          <pc:docMk/>
          <pc:sldMk cId="4254827672" sldId="292"/>
        </pc:sldMkLst>
        <pc:spChg chg="del">
          <ac:chgData name="Gebrehiwot, Yared Tedla (CDC/GHC/DGHT)" userId="1eec0106-ca24-43d1-aebc-4038247f4022" providerId="ADAL" clId="{AA2A88BC-C8BF-46C0-BE78-46C0190CE111}" dt="2024-08-25T17:56:46.544" v="95" actId="478"/>
          <ac:spMkLst>
            <pc:docMk/>
            <pc:sldMk cId="4254827672" sldId="292"/>
            <ac:spMk id="2" creationId="{FBC5E615-849E-D456-A1CD-51B86BF7E3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95286-7000-40DC-8AF8-D6EC96126F7D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4E9EC-CB4E-4A2B-8C05-D6C126C7F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3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4E9EC-CB4E-4A2B-8C05-D6C126C7F6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7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4E9EC-CB4E-4A2B-8C05-D6C126C7F6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4E9EC-CB4E-4A2B-8C05-D6C126C7F6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4E9EC-CB4E-4A2B-8C05-D6C126C7F6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4E9EC-CB4E-4A2B-8C05-D6C126C7F6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2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IQC</a:t>
            </a:r>
            <a:r>
              <a:rPr lang="en-US" dirty="0">
                <a:solidFill>
                  <a:srgbClr val="FF0000"/>
                </a:solidFill>
              </a:rPr>
              <a:t> practices, </a:t>
            </a:r>
            <a:r>
              <a:rPr lang="en-US" dirty="0" err="1">
                <a:solidFill>
                  <a:srgbClr val="FF0000"/>
                </a:solidFill>
              </a:rPr>
              <a:t>EQA</a:t>
            </a:r>
            <a:r>
              <a:rPr lang="en-US" dirty="0">
                <a:solidFill>
                  <a:srgbClr val="FF0000"/>
                </a:solidFill>
              </a:rPr>
              <a:t> participation &amp; performance, supply chain management, documents and records, data availability, quality and use, testing facility infrastructure &amp; space, competency of testers, 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4E9EC-CB4E-4A2B-8C05-D6C126C7F6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2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modig\Desktop\EHNRI pictures March 2012\IMG_0988.jpg"/>
          <p:cNvPicPr>
            <a:picLocks noChangeAspect="1" noChangeArrowheads="1"/>
          </p:cNvPicPr>
          <p:nvPr/>
        </p:nvPicPr>
        <p:blipFill>
          <a:blip r:embed="rId2"/>
          <a:srcRect t="10780"/>
          <a:stretch>
            <a:fillRect/>
          </a:stretch>
        </p:blipFill>
        <p:spPr bwMode="auto">
          <a:xfrm>
            <a:off x="1828800" y="1295400"/>
            <a:ext cx="5410200" cy="389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038600"/>
            <a:ext cx="5715000" cy="1371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ubtitle 8"/>
          <p:cNvSpPr>
            <a:spLocks noGrp="1"/>
          </p:cNvSpPr>
          <p:nvPr/>
        </p:nvSpPr>
        <p:spPr>
          <a:xfrm>
            <a:off x="3810000" y="2362200"/>
            <a:ext cx="1524000" cy="457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Ethiopian Public Health Institute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038600" y="1371601"/>
            <a:ext cx="762000" cy="762000"/>
            <a:chOff x="107718225" y="107346750"/>
            <a:chExt cx="2705100" cy="3430905"/>
          </a:xfrm>
        </p:grpSpPr>
        <p:sp>
          <p:nvSpPr>
            <p:cNvPr id="14" name="Oval 13"/>
            <p:cNvSpPr>
              <a:spLocks noChangeArrowheads="1"/>
            </p:cNvSpPr>
            <p:nvPr userDrawn="1"/>
          </p:nvSpPr>
          <p:spPr bwMode="auto">
            <a:xfrm>
              <a:off x="107718225" y="107346750"/>
              <a:ext cx="2705100" cy="3430905"/>
            </a:xfrm>
            <a:prstGeom prst="ellipse">
              <a:avLst/>
            </a:prstGeom>
            <a:solidFill>
              <a:srgbClr val="FFFFFF"/>
            </a:solidFill>
            <a:ln w="38100" cmpd="dbl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pic>
          <p:nvPicPr>
            <p:cNvPr id="15" name="Picture 14" descr="EHNRI Logo Final 1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108319356" y="108069044"/>
              <a:ext cx="1562949" cy="2235722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sp>
          <p:nvSpPr>
            <p:cNvPr id="16" name="WordArt 5"/>
            <p:cNvSpPr>
              <a:spLocks noChangeArrowheads="1" noChangeShapeType="1" noTextEdit="1"/>
            </p:cNvSpPr>
            <p:nvPr userDrawn="1"/>
          </p:nvSpPr>
          <p:spPr bwMode="auto">
            <a:xfrm>
              <a:off x="107921425" y="108083350"/>
              <a:ext cx="2287270" cy="2400300"/>
            </a:xfrm>
            <a:prstGeom prst="rect">
              <a:avLst/>
            </a:prstGeom>
          </p:spPr>
          <p:txBody>
            <a:bodyPr spcFirstLastPara="1" wrap="none" numCol="1" fromWordArt="1">
              <a:prstTxWarp prst="textArchDown">
                <a:avLst>
                  <a:gd name="adj" fmla="val 0"/>
                </a:avLst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en-US" sz="1800" b="1" kern="10" spc="0" dirty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Ethiopian Public Health Institute </a:t>
              </a:r>
            </a:p>
          </p:txBody>
        </p:sp>
        <p:sp>
          <p:nvSpPr>
            <p:cNvPr id="17" name="AutoShape 6"/>
            <p:cNvSpPr>
              <a:spLocks noChangeArrowheads="1"/>
            </p:cNvSpPr>
            <p:nvPr userDrawn="1"/>
          </p:nvSpPr>
          <p:spPr bwMode="auto">
            <a:xfrm>
              <a:off x="107868506" y="108871597"/>
              <a:ext cx="106450" cy="103244"/>
            </a:xfrm>
            <a:prstGeom prst="star5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AutoShape 7"/>
            <p:cNvSpPr>
              <a:spLocks noChangeArrowheads="1"/>
            </p:cNvSpPr>
            <p:nvPr userDrawn="1"/>
          </p:nvSpPr>
          <p:spPr bwMode="auto">
            <a:xfrm>
              <a:off x="110160333" y="108871597"/>
              <a:ext cx="106450" cy="103244"/>
            </a:xfrm>
            <a:prstGeom prst="star5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WordArt 8"/>
            <p:cNvSpPr>
              <a:spLocks noChangeArrowheads="1" noChangeShapeType="1" noTextEdit="1"/>
            </p:cNvSpPr>
            <p:nvPr userDrawn="1"/>
          </p:nvSpPr>
          <p:spPr bwMode="auto">
            <a:xfrm>
              <a:off x="107978575" y="107588050"/>
              <a:ext cx="2171700" cy="2241550"/>
            </a:xfrm>
            <a:prstGeom prst="rect">
              <a:avLst/>
            </a:prstGeom>
          </p:spPr>
          <p:txBody>
            <a:bodyPr spcFirstLastPara="1" wrap="none" numCol="1" fromWordArt="1">
              <a:prstTxWarp prst="textArchUp">
                <a:avLst>
                  <a:gd name="adj" fmla="val 10800000"/>
                </a:avLst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am-ET" sz="1800" kern="10" spc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</a:rPr>
                <a:t>የኢትዮጵያ የሕብረተሰብ ጤና ኢንስቲትዩት</a:t>
              </a:r>
              <a:endParaRPr lang="en-US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Power Geez Unicode1"/>
              </a:endParaRPr>
            </a:p>
          </p:txBody>
        </p:sp>
      </p:grpSp>
      <p:sp>
        <p:nvSpPr>
          <p:cNvPr id="13" name="Subtitle 2"/>
          <p:cNvSpPr txBox="1">
            <a:spLocks/>
          </p:cNvSpPr>
          <p:nvPr userDrawn="1"/>
        </p:nvSpPr>
        <p:spPr>
          <a:xfrm rot="5400000">
            <a:off x="4305300" y="2019300"/>
            <a:ext cx="533400" cy="9144000"/>
          </a:xfrm>
          <a:prstGeom prst="rect">
            <a:avLst/>
          </a:prstGeom>
          <a:solidFill>
            <a:srgbClr val="00B0F0"/>
          </a:solidFill>
          <a:ln>
            <a:solidFill>
              <a:srgbClr val="5887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ubtitle 8"/>
          <p:cNvSpPr txBox="1">
            <a:spLocks/>
          </p:cNvSpPr>
          <p:nvPr userDrawn="1"/>
        </p:nvSpPr>
        <p:spPr>
          <a:xfrm>
            <a:off x="3505200" y="6477000"/>
            <a:ext cx="46482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Ethiopian Public Health  Institute</a:t>
            </a:r>
          </a:p>
        </p:txBody>
      </p:sp>
      <p:grpSp>
        <p:nvGrpSpPr>
          <p:cNvPr id="21" name="Group 2"/>
          <p:cNvGrpSpPr>
            <a:grpSpLocks/>
          </p:cNvGrpSpPr>
          <p:nvPr userDrawn="1"/>
        </p:nvGrpSpPr>
        <p:grpSpPr bwMode="auto">
          <a:xfrm>
            <a:off x="8229600" y="6324600"/>
            <a:ext cx="533400" cy="533400"/>
            <a:chOff x="107718225" y="107346750"/>
            <a:chExt cx="2705100" cy="3430905"/>
          </a:xfrm>
        </p:grpSpPr>
        <p:sp>
          <p:nvSpPr>
            <p:cNvPr id="22" name="Oval 3"/>
            <p:cNvSpPr>
              <a:spLocks noChangeArrowheads="1"/>
            </p:cNvSpPr>
            <p:nvPr/>
          </p:nvSpPr>
          <p:spPr bwMode="auto">
            <a:xfrm>
              <a:off x="107718225" y="107346750"/>
              <a:ext cx="2705100" cy="3430905"/>
            </a:xfrm>
            <a:prstGeom prst="ellipse">
              <a:avLst/>
            </a:prstGeom>
            <a:solidFill>
              <a:srgbClr val="FFFFFF"/>
            </a:solidFill>
            <a:ln w="38100" cmpd="dbl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23" name="Picture 4" descr="EHNRI Logo Final 1"/>
            <p:cNvPicPr>
              <a:picLocks noChangeAspect="1" noChangeArrowheads="1"/>
            </p:cNvPicPr>
            <p:nvPr/>
          </p:nvPicPr>
          <p:blipFill>
            <a:blip r:embed="rId4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108319356" y="108069044"/>
              <a:ext cx="1562949" cy="2235722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sp>
          <p:nvSpPr>
            <p:cNvPr id="2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7921425" y="108083350"/>
              <a:ext cx="2287270" cy="2400300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US" sz="1800" b="1" kern="10" spc="0" dirty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Ethiopian Public Health Institute 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107868506" y="108871597"/>
              <a:ext cx="106450" cy="103244"/>
            </a:xfrm>
            <a:prstGeom prst="star5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>
              <a:off x="110160333" y="108871597"/>
              <a:ext cx="106450" cy="103244"/>
            </a:xfrm>
            <a:prstGeom prst="star5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07978577" y="107588052"/>
              <a:ext cx="2171702" cy="224155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am-ET" sz="1800" kern="10" spc="0" dirty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</a:rPr>
                <a:t>የኢትዮጵያ የሕብረተሰብ ጤና ኢንስቲትዩት</a:t>
              </a:r>
              <a:endParaRPr lang="en-US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Power Geez Unicode1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5A9777-9216-C0F6-EC02-845B50A781B1}"/>
              </a:ext>
            </a:extLst>
          </p:cNvPr>
          <p:cNvSpPr txBox="1">
            <a:spLocks/>
          </p:cNvSpPr>
          <p:nvPr userDrawn="1"/>
        </p:nvSpPr>
        <p:spPr>
          <a:xfrm rot="5400000">
            <a:off x="4305300" y="2019300"/>
            <a:ext cx="533400" cy="9144000"/>
          </a:xfrm>
          <a:prstGeom prst="rect">
            <a:avLst/>
          </a:prstGeom>
          <a:solidFill>
            <a:srgbClr val="00B0F0"/>
          </a:solidFill>
          <a:ln>
            <a:solidFill>
              <a:srgbClr val="5887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8">
            <a:extLst>
              <a:ext uri="{FF2B5EF4-FFF2-40B4-BE49-F238E27FC236}">
                <a16:creationId xmlns:a16="http://schemas.microsoft.com/office/drawing/2014/main" id="{FBAB2A9D-B424-1D43-C3D7-5D46188C572A}"/>
              </a:ext>
            </a:extLst>
          </p:cNvPr>
          <p:cNvSpPr txBox="1">
            <a:spLocks/>
          </p:cNvSpPr>
          <p:nvPr userDrawn="1"/>
        </p:nvSpPr>
        <p:spPr>
          <a:xfrm>
            <a:off x="3505200" y="6477000"/>
            <a:ext cx="46482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Ethiopian Public Health  Institute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2920EF07-1BB9-5013-7AE8-8108597C395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229600" y="6324600"/>
            <a:ext cx="533400" cy="533400"/>
            <a:chOff x="107718225" y="107346750"/>
            <a:chExt cx="2705100" cy="3430905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D872E691-AD2D-E72A-B418-A0967E8CF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18225" y="107346750"/>
              <a:ext cx="2705100" cy="3430905"/>
            </a:xfrm>
            <a:prstGeom prst="ellipse">
              <a:avLst/>
            </a:prstGeom>
            <a:solidFill>
              <a:srgbClr val="FFFFFF"/>
            </a:solidFill>
            <a:ln w="38100" cmpd="dbl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1" name="Picture 4" descr="EHNRI Logo Final 1">
              <a:extLst>
                <a:ext uri="{FF2B5EF4-FFF2-40B4-BE49-F238E27FC236}">
                  <a16:creationId xmlns:a16="http://schemas.microsoft.com/office/drawing/2014/main" id="{5DD40B69-60AC-4E49-90B0-2AE1F0D8E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108319356" y="108069044"/>
              <a:ext cx="1562949" cy="2235722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sp>
          <p:nvSpPr>
            <p:cNvPr id="12" name="WordArt 5">
              <a:extLst>
                <a:ext uri="{FF2B5EF4-FFF2-40B4-BE49-F238E27FC236}">
                  <a16:creationId xmlns:a16="http://schemas.microsoft.com/office/drawing/2014/main" id="{1A534C8F-357D-E514-27FE-4875F39F9FE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7921425" y="108083350"/>
              <a:ext cx="2287270" cy="2400300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US" sz="1800" b="1" kern="10" spc="0" dirty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Ethiopian Public Health Institute </a:t>
              </a: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796C8DBE-749A-576E-6310-2EDFC27E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68506" y="108871597"/>
              <a:ext cx="106450" cy="103244"/>
            </a:xfrm>
            <a:prstGeom prst="star5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F8839747-F31F-DE7C-7BD5-67F296CBF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60333" y="108871597"/>
              <a:ext cx="106450" cy="103244"/>
            </a:xfrm>
            <a:prstGeom prst="star5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WordArt 8">
              <a:extLst>
                <a:ext uri="{FF2B5EF4-FFF2-40B4-BE49-F238E27FC236}">
                  <a16:creationId xmlns:a16="http://schemas.microsoft.com/office/drawing/2014/main" id="{FCAC8930-06D0-E305-4C4C-0C01BC26AB0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7978577" y="107588052"/>
              <a:ext cx="2171702" cy="224155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am-ET" sz="1800" kern="10" spc="0" dirty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</a:rPr>
                <a:t>የኢትዮጵያ የሕብረተሰብ ጤና ኢንስቲትዩት</a:t>
              </a:r>
              <a:endParaRPr lang="en-US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Power Geez Unicode1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34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5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F159A99-ECB8-E196-A574-6A15D1DAB5E6}"/>
              </a:ext>
            </a:extLst>
          </p:cNvPr>
          <p:cNvSpPr txBox="1">
            <a:spLocks/>
          </p:cNvSpPr>
          <p:nvPr userDrawn="1"/>
        </p:nvSpPr>
        <p:spPr>
          <a:xfrm rot="5400000">
            <a:off x="4305300" y="2019300"/>
            <a:ext cx="533400" cy="9144000"/>
          </a:xfrm>
          <a:prstGeom prst="rect">
            <a:avLst/>
          </a:prstGeom>
          <a:solidFill>
            <a:srgbClr val="00B0F0"/>
          </a:solidFill>
          <a:ln>
            <a:solidFill>
              <a:srgbClr val="5887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649339-5A30-584F-8F3C-59D5478F1ED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229600" y="6324600"/>
            <a:ext cx="533400" cy="533400"/>
            <a:chOff x="107718225" y="107346750"/>
            <a:chExt cx="2705100" cy="3430905"/>
          </a:xfrm>
        </p:grpSpPr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63510D31-3139-91DC-0B89-54532FBF0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18225" y="107346750"/>
              <a:ext cx="2705100" cy="3430905"/>
            </a:xfrm>
            <a:prstGeom prst="ellipse">
              <a:avLst/>
            </a:prstGeom>
            <a:solidFill>
              <a:srgbClr val="FFFFFF"/>
            </a:solidFill>
            <a:ln w="38100" cmpd="dbl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" name="Picture 4" descr="EHNRI Logo Final 1">
              <a:extLst>
                <a:ext uri="{FF2B5EF4-FFF2-40B4-BE49-F238E27FC236}">
                  <a16:creationId xmlns:a16="http://schemas.microsoft.com/office/drawing/2014/main" id="{5656ABD9-1B83-3A66-4197-DCF614716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108319356" y="108069044"/>
              <a:ext cx="1562949" cy="2235722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sp>
          <p:nvSpPr>
            <p:cNvPr id="11" name="WordArt 5">
              <a:extLst>
                <a:ext uri="{FF2B5EF4-FFF2-40B4-BE49-F238E27FC236}">
                  <a16:creationId xmlns:a16="http://schemas.microsoft.com/office/drawing/2014/main" id="{41C1DE2B-6A12-861F-F50F-40B78CEFF3E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7921425" y="108083350"/>
              <a:ext cx="2287270" cy="2400300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US" sz="1800" b="1" kern="10" spc="0" dirty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Ethiopian Public Health Institute </a:t>
              </a:r>
            </a:p>
          </p:txBody>
        </p:sp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id="{AC2E4DD3-429D-F8BC-190D-C178406C8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68506" y="108871597"/>
              <a:ext cx="106450" cy="103244"/>
            </a:xfrm>
            <a:prstGeom prst="star5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A58045CE-945E-5FDA-0A5B-DA6456651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60333" y="108871597"/>
              <a:ext cx="106450" cy="103244"/>
            </a:xfrm>
            <a:prstGeom prst="star5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WordArt 8">
              <a:extLst>
                <a:ext uri="{FF2B5EF4-FFF2-40B4-BE49-F238E27FC236}">
                  <a16:creationId xmlns:a16="http://schemas.microsoft.com/office/drawing/2014/main" id="{062141C3-1DBB-ABA8-876F-0EE010112BB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7978577" y="107588052"/>
              <a:ext cx="2171702" cy="224155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am-ET" sz="1800" kern="10" spc="0" dirty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</a:rPr>
                <a:t>የኢትዮጵያ የሕብረተሰብ ጤና ኢንስቲትዩት</a:t>
              </a:r>
              <a:endParaRPr lang="en-US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Power Geez Unicode1"/>
              </a:endParaRPr>
            </a:p>
          </p:txBody>
        </p:sp>
      </p:grpSp>
      <p:sp>
        <p:nvSpPr>
          <p:cNvPr id="15" name="Subtitle 8">
            <a:extLst>
              <a:ext uri="{FF2B5EF4-FFF2-40B4-BE49-F238E27FC236}">
                <a16:creationId xmlns:a16="http://schemas.microsoft.com/office/drawing/2014/main" id="{46FFBF1D-EFB5-59C1-3769-CDDFABE19440}"/>
              </a:ext>
            </a:extLst>
          </p:cNvPr>
          <p:cNvSpPr txBox="1">
            <a:spLocks/>
          </p:cNvSpPr>
          <p:nvPr userDrawn="1"/>
        </p:nvSpPr>
        <p:spPr>
          <a:xfrm>
            <a:off x="3505200" y="6477000"/>
            <a:ext cx="46482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Ethiopian Public Health  Institute</a:t>
            </a:r>
          </a:p>
        </p:txBody>
      </p:sp>
    </p:spTree>
    <p:extLst>
      <p:ext uri="{BB962C8B-B14F-4D97-AF65-F5344CB8AC3E}">
        <p14:creationId xmlns:p14="http://schemas.microsoft.com/office/powerpoint/2010/main" val="95753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3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65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74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6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9788"/>
            <a:ext cx="8229600" cy="521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5400000">
            <a:off x="4305300" y="2019300"/>
            <a:ext cx="533400" cy="9144000"/>
          </a:xfrm>
          <a:prstGeom prst="rect">
            <a:avLst/>
          </a:prstGeom>
          <a:solidFill>
            <a:srgbClr val="00B0F0"/>
          </a:solidFill>
          <a:ln>
            <a:solidFill>
              <a:srgbClr val="5887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8"/>
          <p:cNvSpPr txBox="1">
            <a:spLocks/>
          </p:cNvSpPr>
          <p:nvPr/>
        </p:nvSpPr>
        <p:spPr>
          <a:xfrm>
            <a:off x="3505200" y="6477000"/>
            <a:ext cx="46482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Ethiopian Public Health  Institute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31202" y="838200"/>
            <a:ext cx="83058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8229600" y="6324600"/>
            <a:ext cx="533400" cy="533400"/>
            <a:chOff x="107718225" y="107346750"/>
            <a:chExt cx="2705100" cy="3430905"/>
          </a:xfrm>
        </p:grpSpPr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107718225" y="107346750"/>
              <a:ext cx="2705100" cy="3430905"/>
            </a:xfrm>
            <a:prstGeom prst="ellipse">
              <a:avLst/>
            </a:prstGeom>
            <a:solidFill>
              <a:srgbClr val="FFFFFF"/>
            </a:solidFill>
            <a:ln w="38100" cmpd="dbl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3" name="Picture 4" descr="EHNRI Logo Final 1"/>
            <p:cNvPicPr>
              <a:picLocks noChangeAspect="1" noChangeArrowheads="1"/>
            </p:cNvPicPr>
            <p:nvPr/>
          </p:nvPicPr>
          <p:blipFill>
            <a:blip r:embed="rId2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108319356" y="108069044"/>
              <a:ext cx="1562949" cy="2235722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sp>
          <p:nvSpPr>
            <p:cNvPr id="1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7921425" y="108083350"/>
              <a:ext cx="2287270" cy="2400300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US" sz="1800" b="1" kern="10" spc="0" dirty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Ethiopian Public Health Institute </a:t>
              </a: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107868506" y="108871597"/>
              <a:ext cx="106450" cy="103244"/>
            </a:xfrm>
            <a:prstGeom prst="star5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110160333" y="108871597"/>
              <a:ext cx="106450" cy="103244"/>
            </a:xfrm>
            <a:prstGeom prst="star5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07978577" y="107588052"/>
              <a:ext cx="2171702" cy="224155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am-ET" sz="1800" kern="10" spc="0" dirty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</a:rPr>
                <a:t>የኢትዮጵያ የሕብረተሰብ ጤና ኢንስቲትዩት</a:t>
              </a:r>
              <a:endParaRPr lang="en-US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Power Geez Unicode1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3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18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4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298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4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0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72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08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5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 rot="5400000">
            <a:off x="4305300" y="2019300"/>
            <a:ext cx="533400" cy="9144000"/>
          </a:xfrm>
          <a:prstGeom prst="rect">
            <a:avLst/>
          </a:prstGeom>
          <a:solidFill>
            <a:srgbClr val="00B0F0"/>
          </a:solidFill>
          <a:ln>
            <a:solidFill>
              <a:srgbClr val="5887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2"/>
          <p:cNvGrpSpPr>
            <a:grpSpLocks/>
          </p:cNvGrpSpPr>
          <p:nvPr userDrawn="1"/>
        </p:nvGrpSpPr>
        <p:grpSpPr bwMode="auto">
          <a:xfrm>
            <a:off x="8229600" y="6324600"/>
            <a:ext cx="533400" cy="533400"/>
            <a:chOff x="107718225" y="107346750"/>
            <a:chExt cx="2705100" cy="3430905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07718225" y="107346750"/>
              <a:ext cx="2705100" cy="3430905"/>
            </a:xfrm>
            <a:prstGeom prst="ellipse">
              <a:avLst/>
            </a:prstGeom>
            <a:solidFill>
              <a:srgbClr val="FFFFFF"/>
            </a:solidFill>
            <a:ln w="38100" cmpd="dbl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" name="Picture 4" descr="EHNRI Logo Final 1"/>
            <p:cNvPicPr>
              <a:picLocks noChangeAspect="1" noChangeArrowheads="1"/>
            </p:cNvPicPr>
            <p:nvPr/>
          </p:nvPicPr>
          <p:blipFill>
            <a:blip r:embed="rId2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108319356" y="108069044"/>
              <a:ext cx="1562949" cy="2235722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sp>
          <p:nvSpPr>
            <p:cNvPr id="1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7921425" y="108083350"/>
              <a:ext cx="2287270" cy="2400300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US" sz="1800" b="1" kern="10" spc="0" dirty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Ethiopian Public Health Institute </a:t>
              </a: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107868506" y="108871597"/>
              <a:ext cx="106450" cy="103244"/>
            </a:xfrm>
            <a:prstGeom prst="star5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110160333" y="108871597"/>
              <a:ext cx="106450" cy="103244"/>
            </a:xfrm>
            <a:prstGeom prst="star5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07978577" y="107588052"/>
              <a:ext cx="2171702" cy="224155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am-ET" sz="1800" kern="10" spc="0" dirty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</a:rPr>
                <a:t>የኢትዮጵያ የሕብረተሰብ ጤና ኢንስቲትዩት</a:t>
              </a:r>
              <a:endParaRPr lang="en-US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Power Geez Unicode1"/>
              </a:endParaRPr>
            </a:p>
          </p:txBody>
        </p:sp>
      </p:grpSp>
      <p:sp>
        <p:nvSpPr>
          <p:cNvPr id="15" name="Subtitle 8"/>
          <p:cNvSpPr txBox="1">
            <a:spLocks/>
          </p:cNvSpPr>
          <p:nvPr userDrawn="1"/>
        </p:nvSpPr>
        <p:spPr>
          <a:xfrm>
            <a:off x="3505200" y="6477000"/>
            <a:ext cx="46482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Ethiopian Public Health  Institute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C60BA8D-3F42-4796-A59D-ED2761009E5D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FAD6668-2D22-45F5-A2BA-4F9A6D4D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79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8229600" cy="1470025"/>
          </a:xfrm>
        </p:spPr>
        <p:txBody>
          <a:bodyPr>
            <a:noAutofit/>
          </a:bodyPr>
          <a:lstStyle/>
          <a:p>
            <a:r>
              <a:rPr lang="en-US" sz="2800" b="1" dirty="0"/>
              <a:t>Ethiopia HIV Diagnostic Quality Assurance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553200" cy="1219200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0000FF"/>
                </a:solidFill>
              </a:rPr>
              <a:t>RT-CQI Best </a:t>
            </a:r>
            <a:r>
              <a:rPr lang="en-US" sz="2100" b="1">
                <a:solidFill>
                  <a:srgbClr val="0000FF"/>
                </a:solidFill>
              </a:rPr>
              <a:t>Practices Workshop </a:t>
            </a:r>
            <a:r>
              <a:rPr lang="en-US" sz="2100" b="1" dirty="0">
                <a:solidFill>
                  <a:srgbClr val="0000FF"/>
                </a:solidFill>
              </a:rPr>
              <a:t>For Western Hemisphere</a:t>
            </a:r>
          </a:p>
          <a:p>
            <a:r>
              <a:rPr lang="en-US" sz="2100" b="1" dirty="0">
                <a:solidFill>
                  <a:srgbClr val="0000FF"/>
                </a:solidFill>
              </a:rPr>
              <a:t>August 26-30, Panama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8C332-9FE6-7FA0-B136-D06E92DD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1227296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FB00-C8EC-8882-5871-4C507F31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5E29-30F2-F4AD-7246-A2ED275BF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9788"/>
            <a:ext cx="8534400" cy="52101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Establishment of a national coordination team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Plan development with the involvement of all stakeholders and partners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Definition of roles and responsibilities of key players at different levels (implementation arrangements)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Mobilization of  the required resources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Phased approach implementation-piloting, </a:t>
            </a:r>
            <a:r>
              <a:rPr lang="en-US" sz="2800" dirty="0" err="1"/>
              <a:t>M&amp;E</a:t>
            </a:r>
            <a:r>
              <a:rPr lang="en-US" sz="2800" dirty="0"/>
              <a:t>, and stepwise expansion </a:t>
            </a:r>
          </a:p>
        </p:txBody>
      </p:sp>
    </p:spTree>
    <p:extLst>
      <p:ext uri="{BB962C8B-B14F-4D97-AF65-F5344CB8AC3E}">
        <p14:creationId xmlns:p14="http://schemas.microsoft.com/office/powerpoint/2010/main" val="212165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E1C9-1D82-AB16-8954-3ABAE10B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Experience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46072-2A4C-A6D8-2D69-5D4CC100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9788"/>
            <a:ext cx="8686800" cy="53324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Comprehensive HIV QA and certification </a:t>
            </a:r>
            <a:r>
              <a:rPr lang="en-US" b="1" dirty="0"/>
              <a:t>Guidelines </a:t>
            </a:r>
            <a:r>
              <a:rPr lang="en-US" dirty="0"/>
              <a:t>developed</a:t>
            </a:r>
          </a:p>
          <a:p>
            <a:pPr>
              <a:lnSpc>
                <a:spcPct val="160000"/>
              </a:lnSpc>
            </a:pPr>
            <a:r>
              <a:rPr lang="en-US" dirty="0"/>
              <a:t>Standardized </a:t>
            </a:r>
            <a:r>
              <a:rPr lang="en-US" b="1" dirty="0"/>
              <a:t>HIV Rapid Test Logbook </a:t>
            </a:r>
            <a:r>
              <a:rPr lang="en-US" dirty="0"/>
              <a:t>prepared and distributed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SPI-RT</a:t>
            </a:r>
            <a:r>
              <a:rPr lang="en-US" dirty="0"/>
              <a:t> and </a:t>
            </a:r>
            <a:r>
              <a:rPr lang="en-US" dirty="0" err="1"/>
              <a:t>M&amp;E</a:t>
            </a:r>
            <a:r>
              <a:rPr lang="en-US" dirty="0"/>
              <a:t> checklists customized</a:t>
            </a:r>
          </a:p>
          <a:p>
            <a:pPr>
              <a:lnSpc>
                <a:spcPct val="160000"/>
              </a:lnSpc>
            </a:pPr>
            <a:r>
              <a:rPr lang="en-US" dirty="0"/>
              <a:t>Training materials standardized for both TOT and rollout trainings</a:t>
            </a:r>
          </a:p>
          <a:p>
            <a:pPr>
              <a:lnSpc>
                <a:spcPct val="160000"/>
              </a:lnSpc>
            </a:pPr>
            <a:r>
              <a:rPr lang="en-US" dirty="0"/>
              <a:t>Forms and tools for capturing </a:t>
            </a:r>
            <a:r>
              <a:rPr lang="en-US" dirty="0" err="1"/>
              <a:t>IQC</a:t>
            </a:r>
            <a:r>
              <a:rPr lang="en-US" dirty="0"/>
              <a:t>, and PT data prepared and distributed</a:t>
            </a:r>
          </a:p>
          <a:p>
            <a:pPr>
              <a:lnSpc>
                <a:spcPct val="160000"/>
              </a:lnSpc>
            </a:pPr>
            <a:r>
              <a:rPr lang="en-US" dirty="0"/>
              <a:t>Training (TOT and basic) on Algorithm &amp; Testing conducted</a:t>
            </a:r>
          </a:p>
          <a:p>
            <a:pPr>
              <a:lnSpc>
                <a:spcPct val="16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0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E1C9-1D82-AB16-8954-3ABAE10B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Experience…cont’d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46072-2A4C-A6D8-2D69-5D4CC100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9788"/>
            <a:ext cx="8686800" cy="53324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Capacity built for regular production of DTS PT panel at national and regional levels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Necessary preparations made for the implementation of tester and site certification programs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Regular monitoring and evaluation conducted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Effective use of laboratory data for </a:t>
            </a:r>
            <a:r>
              <a:rPr lang="en-US" sz="2800" dirty="0" err="1"/>
              <a:t>RT-CQI</a:t>
            </a:r>
            <a:r>
              <a:rPr lang="en-US" sz="2800" dirty="0"/>
              <a:t> </a:t>
            </a:r>
            <a:r>
              <a:rPr lang="en-US" sz="2800" dirty="0" err="1"/>
              <a:t>excercised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8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E615-849E-D456-A1CD-51B86BF7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A864-1D2A-4AE9-DDC4-3D84AC0C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9788"/>
            <a:ext cx="8382000" cy="52101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Inconsistent supply chain of testing kits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Frequent turnover of trained staff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Shortages of supplies for the production of  DTS  PT panels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Inadequate adherence to key QA measures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Lack of consistency in lot verification &amp; Post Market Surveillance (PMS) activities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Unable to implement tester and testing site  certification programs at all levels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7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06CDE-83BD-637C-C8C2-23FCD248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4DE1B-6062-D8FE-721E-A7BB7A041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9788"/>
            <a:ext cx="8686800" cy="5210175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The importance of properly planned and managed stepwise implementation with close </a:t>
            </a:r>
            <a:r>
              <a:rPr lang="en-US" sz="2800" dirty="0" err="1"/>
              <a:t>M&amp;E</a:t>
            </a:r>
            <a:r>
              <a:rPr lang="en-US" sz="2800" dirty="0"/>
              <a:t>, data management and use for continuous quality improvement actions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 Promoting involvement and engagement of all stakeholders &amp; partners at all levels of implementation has proven to be key  for success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Significant improvement in key performance indicators for quality laboratory diagnosis of HIV</a:t>
            </a:r>
            <a:endParaRPr lang="en-US" sz="2800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E615-849E-D456-A1CD-51B86BF7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A864-1D2A-4AE9-DDC4-3D84AC0C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9788"/>
            <a:ext cx="8686800" cy="5210175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>
              <a:lnSpc>
                <a:spcPct val="170000"/>
              </a:lnSpc>
            </a:pPr>
            <a:r>
              <a:rPr lang="en-US" sz="3500" dirty="0"/>
              <a:t>Further improve, strengthen  and sustain all  achievements</a:t>
            </a:r>
          </a:p>
          <a:p>
            <a:pPr algn="just">
              <a:lnSpc>
                <a:spcPct val="170000"/>
              </a:lnSpc>
            </a:pPr>
            <a:r>
              <a:rPr lang="en-US" sz="3500" dirty="0"/>
              <a:t>Improve the supply chain management system of commodities (test kits + supplies for DTS PT)</a:t>
            </a:r>
          </a:p>
          <a:p>
            <a:pPr>
              <a:lnSpc>
                <a:spcPct val="170000"/>
              </a:lnSpc>
            </a:pPr>
            <a:r>
              <a:rPr lang="en-US" sz="3500" dirty="0"/>
              <a:t>Improve national capacity for sustainable implementation of lot verification and PMS activities</a:t>
            </a:r>
          </a:p>
          <a:p>
            <a:pPr>
              <a:lnSpc>
                <a:spcPct val="170000"/>
              </a:lnSpc>
            </a:pPr>
            <a:r>
              <a:rPr lang="en-US" sz="3500" dirty="0"/>
              <a:t>Systematically implement Certification Programs for Testers and Sites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6457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A864-1D2A-4AE9-DDC4-3D84AC0C8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8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5482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AA70-BC86-0259-83E7-31C4E4C4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907E-F708-41CC-A2C2-6633C4091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HIV Diagnostic Quality Assurance Framework </a:t>
            </a:r>
          </a:p>
          <a:p>
            <a:pPr>
              <a:lnSpc>
                <a:spcPct val="150000"/>
              </a:lnSpc>
            </a:pPr>
            <a:r>
              <a:rPr lang="en-US" dirty="0"/>
              <a:t>Strategy Used for Framework Development</a:t>
            </a:r>
          </a:p>
          <a:p>
            <a:pPr>
              <a:lnSpc>
                <a:spcPct val="150000"/>
              </a:lnSpc>
            </a:pPr>
            <a:r>
              <a:rPr lang="en-US" dirty="0"/>
              <a:t>Implementation Strategies</a:t>
            </a:r>
          </a:p>
          <a:p>
            <a:pPr>
              <a:lnSpc>
                <a:spcPct val="150000"/>
              </a:lnSpc>
            </a:pPr>
            <a:r>
              <a:rPr lang="en-US" dirty="0"/>
              <a:t>Implementation Experience</a:t>
            </a:r>
          </a:p>
          <a:p>
            <a:pPr>
              <a:lnSpc>
                <a:spcPct val="150000"/>
              </a:lnSpc>
            </a:pPr>
            <a:r>
              <a:rPr lang="en-US" dirty="0"/>
              <a:t>Challenges </a:t>
            </a:r>
          </a:p>
          <a:p>
            <a:pPr>
              <a:lnSpc>
                <a:spcPct val="150000"/>
              </a:lnSpc>
            </a:pPr>
            <a:r>
              <a:rPr lang="en-US" dirty="0"/>
              <a:t>Lessons Learned</a:t>
            </a:r>
          </a:p>
          <a:p>
            <a:pPr>
              <a:lnSpc>
                <a:spcPct val="150000"/>
              </a:lnSpc>
            </a:pPr>
            <a:r>
              <a:rPr lang="en-US" dirty="0"/>
              <a:t>Way Forward </a:t>
            </a:r>
          </a:p>
          <a:p>
            <a:endParaRPr lang="en-US" sz="32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6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E6DF-5CA6-93FF-59C6-AA543B19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8B65E-1A63-7A6B-E8A6-0AE6BABD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9788"/>
            <a:ext cx="8839200" cy="54086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/>
              <a:t>HIV Testing Services in Ethiopia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Ethiopia is getting closer to HIV epidemic control &amp; is implementing targeted HIV testing following the three-test strategy recommended for low prevalence settings 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Targeted are high risk individuals and key population groups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HIV testing and counseling services are provided at:</a:t>
            </a:r>
          </a:p>
          <a:p>
            <a:pPr lvl="2">
              <a:lnSpc>
                <a:spcPct val="120000"/>
              </a:lnSpc>
            </a:pPr>
            <a:r>
              <a:rPr lang="en-US" sz="2200" dirty="0"/>
              <a:t>Healthcare facilities(</a:t>
            </a:r>
            <a:r>
              <a:rPr lang="en-US" sz="2200" dirty="0" err="1"/>
              <a:t>OPDs</a:t>
            </a:r>
            <a:r>
              <a:rPr lang="en-US" sz="2200" dirty="0"/>
              <a:t>, In-patients, VCT, PMTCT, TB &amp; other clinics</a:t>
            </a:r>
          </a:p>
          <a:p>
            <a:pPr lvl="2">
              <a:lnSpc>
                <a:spcPct val="120000"/>
              </a:lnSpc>
            </a:pPr>
            <a:r>
              <a:rPr lang="en-US" sz="2200" dirty="0"/>
              <a:t> Community level (workplace, mobile outreaches and home-based </a:t>
            </a:r>
            <a:r>
              <a:rPr lang="en-US" sz="2200" dirty="0" err="1"/>
              <a:t>HTS</a:t>
            </a:r>
            <a:r>
              <a:rPr lang="en-US" sz="2200" dirty="0"/>
              <a:t>).</a:t>
            </a:r>
          </a:p>
          <a:p>
            <a:pPr lvl="2">
              <a:lnSpc>
                <a:spcPct val="120000"/>
              </a:lnSpc>
            </a:pPr>
            <a:r>
              <a:rPr lang="en-US" sz="2200" dirty="0"/>
              <a:t>Directly assisted or unassisted HIV self-testing</a:t>
            </a:r>
          </a:p>
          <a:p>
            <a:pPr lvl="2">
              <a:lnSpc>
                <a:spcPct val="120000"/>
              </a:lnSpc>
            </a:pPr>
            <a:endParaRPr lang="en-US" sz="2200" dirty="0"/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470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E6DF-5CA6-93FF-59C6-AA543B19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Introduction…cont’d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8B65E-1A63-7A6B-E8A6-0AE6BABD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9788"/>
            <a:ext cx="8229600" cy="5210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HIV Testing Services in Ethiopia</a:t>
            </a:r>
            <a:endParaRPr lang="en-US" sz="2000" dirty="0"/>
          </a:p>
          <a:p>
            <a:pPr marL="3429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Healthcare facility laboratories provide complete HIV testing services and oversee the implementation of QA measures and monitor  testing performance at different Testing Points.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dirty="0"/>
              <a:t>Generally provide the 2</a:t>
            </a:r>
            <a:r>
              <a:rPr lang="en-US" baseline="30000" dirty="0"/>
              <a:t>nd</a:t>
            </a:r>
            <a:r>
              <a:rPr lang="en-US" dirty="0"/>
              <a:t> &amp; 3</a:t>
            </a:r>
            <a:r>
              <a:rPr lang="en-US" baseline="30000" dirty="0"/>
              <a:t>rd</a:t>
            </a:r>
            <a:r>
              <a:rPr lang="en-US" dirty="0"/>
              <a:t> tests for all Testing Points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dirty="0"/>
              <a:t>Conduct Confirmatory Re-testing prior to initiation of ART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dirty="0"/>
              <a:t>Screening tests are generally conducted by trained  nurses or other  health workers </a:t>
            </a:r>
          </a:p>
        </p:txBody>
      </p:sp>
    </p:spTree>
    <p:extLst>
      <p:ext uri="{BB962C8B-B14F-4D97-AF65-F5344CB8AC3E}">
        <p14:creationId xmlns:p14="http://schemas.microsoft.com/office/powerpoint/2010/main" val="182197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Introduction…cont’d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52" y="823912"/>
            <a:ext cx="8640148" cy="5210175"/>
          </a:xfrm>
        </p:spPr>
        <p:txBody>
          <a:bodyPr>
            <a:noAutofit/>
          </a:bodyPr>
          <a:lstStyle/>
          <a:p>
            <a:pPr marL="57150" indent="-57150">
              <a:buNone/>
            </a:pPr>
            <a:r>
              <a:rPr lang="en-US" sz="2800" dirty="0"/>
              <a:t>The Ethiopian Public health Institute (EPHI) is the technical arm of the </a:t>
            </a:r>
            <a:r>
              <a:rPr lang="en-US" sz="2800" dirty="0" err="1"/>
              <a:t>MOH</a:t>
            </a:r>
            <a:r>
              <a:rPr lang="en-US" sz="2800" dirty="0"/>
              <a:t> and is nationally mandated to: </a:t>
            </a:r>
          </a:p>
          <a:p>
            <a:pPr lvl="1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  <a:tab pos="742950" algn="l"/>
              </a:tabLs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Lead, conduct, and coordinate the prevention and control of public health </a:t>
            </a:r>
            <a:r>
              <a:rPr lang="en-US" sz="2000" dirty="0"/>
              <a:t>emergency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activities (Public Health Emergency Management System); </a:t>
            </a:r>
          </a:p>
          <a:p>
            <a:pPr lvl="1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  <a:tab pos="742950" algn="l"/>
              </a:tabLs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Build the capacity of health laboratories, provide referral laboratory testing services for public health emergency management, healthcare service; and undertake reference testing; </a:t>
            </a:r>
          </a:p>
          <a:p>
            <a:pPr lvl="1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  <a:tab pos="742950" algn="l"/>
              </a:tabLs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Undertake researches on priority public health and nutritional 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problems, programs and strategies;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Establish and manage national health data management and analytics center  by gathering health and health-related data from various sources.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HIV Diagnostic Quality Assurance Framework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52" y="823912"/>
            <a:ext cx="8335347" cy="52101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/>
              <a:t>The Ethiopia HIV Diagnostic Quality Assurance Framework is </a:t>
            </a:r>
            <a:r>
              <a:rPr lang="en-US" sz="2400" dirty="0"/>
              <a:t>built on the following pillars:</a:t>
            </a:r>
            <a:endParaRPr lang="en-US" sz="500" dirty="0"/>
          </a:p>
          <a:p>
            <a:pPr lvl="0"/>
            <a:r>
              <a:rPr lang="en-US" sz="2400" b="1" dirty="0"/>
              <a:t>Policy Engagement </a:t>
            </a:r>
            <a:endParaRPr lang="en-US" sz="2400" dirty="0"/>
          </a:p>
          <a:p>
            <a:pPr lvl="1"/>
            <a:r>
              <a:rPr lang="en-US" sz="2000" dirty="0"/>
              <a:t>Ensuring alignment with and responsiveness to the national HIV rapid testing policy</a:t>
            </a:r>
          </a:p>
          <a:p>
            <a:pPr lvl="1"/>
            <a:r>
              <a:rPr lang="en-US" sz="2000" dirty="0"/>
              <a:t>Engagement of stakeholders and advocacy for resource allocation </a:t>
            </a:r>
          </a:p>
          <a:p>
            <a:pPr lvl="0"/>
            <a:r>
              <a:rPr lang="en-US" sz="2400" b="1" dirty="0"/>
              <a:t>Human Resource Development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Training and certification of tester’s, auditors, etc.</a:t>
            </a:r>
          </a:p>
          <a:p>
            <a:pPr lvl="1"/>
            <a:r>
              <a:rPr lang="en-US" sz="2000" dirty="0"/>
              <a:t>Mentoring, coaching via supportive supervisions</a:t>
            </a:r>
          </a:p>
          <a:p>
            <a:pPr lvl="1"/>
            <a:r>
              <a:rPr lang="en-US" sz="2000" dirty="0"/>
              <a:t>Creation of functional networks (testers, auditors, etc.) </a:t>
            </a:r>
          </a:p>
          <a:p>
            <a:r>
              <a:rPr lang="en-US" sz="2400" b="1" dirty="0"/>
              <a:t>Testing Site Certification</a:t>
            </a:r>
          </a:p>
          <a:p>
            <a:pPr lvl="1"/>
            <a:r>
              <a:rPr lang="en-US" sz="2000" dirty="0"/>
              <a:t> Ensuring site readiness &amp; fulfillment of  </a:t>
            </a:r>
            <a:r>
              <a:rPr lang="en-US" sz="2000" dirty="0" err="1"/>
              <a:t>SPI-RT</a:t>
            </a:r>
            <a:r>
              <a:rPr lang="en-US" sz="2000" dirty="0"/>
              <a:t> requirements</a:t>
            </a:r>
          </a:p>
          <a:p>
            <a:pPr lvl="1"/>
            <a:r>
              <a:rPr lang="en-US" sz="2000" dirty="0"/>
              <a:t>Regular supportive supervision and assessments </a:t>
            </a:r>
          </a:p>
        </p:txBody>
      </p:sp>
    </p:spTree>
    <p:extLst>
      <p:ext uri="{BB962C8B-B14F-4D97-AF65-F5344CB8AC3E}">
        <p14:creationId xmlns:p14="http://schemas.microsoft.com/office/powerpoint/2010/main" val="308226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HIV Diagnostic Quality Assurance…cont’d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23912"/>
            <a:ext cx="8458199" cy="5348288"/>
          </a:xfrm>
        </p:spPr>
        <p:txBody>
          <a:bodyPr>
            <a:noAutofit/>
          </a:bodyPr>
          <a:lstStyle/>
          <a:p>
            <a:pPr lvl="0"/>
            <a:r>
              <a:rPr lang="en-US" sz="2400" b="1" dirty="0" err="1"/>
              <a:t>IQC</a:t>
            </a:r>
            <a:r>
              <a:rPr lang="en-US" sz="2400" b="1" dirty="0"/>
              <a:t> Practices &amp; Participation in Proficiency Testing Scheme</a:t>
            </a:r>
          </a:p>
          <a:p>
            <a:pPr lvl="1"/>
            <a:r>
              <a:rPr lang="en-US" sz="2000" dirty="0"/>
              <a:t>Ensuring routine </a:t>
            </a:r>
            <a:r>
              <a:rPr lang="en-US" sz="2000" dirty="0" err="1"/>
              <a:t>IQC</a:t>
            </a:r>
            <a:r>
              <a:rPr lang="en-US" sz="2000" dirty="0"/>
              <a:t> practices at all testing points</a:t>
            </a:r>
          </a:p>
          <a:p>
            <a:pPr lvl="1"/>
            <a:r>
              <a:rPr lang="en-US" sz="2000" dirty="0"/>
              <a:t>Monitoring performance of testing points and expanding coverage of PT  participation using DTS </a:t>
            </a:r>
            <a:endParaRPr lang="en-US" sz="1800" dirty="0"/>
          </a:p>
          <a:p>
            <a:pPr lvl="1"/>
            <a:r>
              <a:rPr lang="en-US" sz="2000" dirty="0"/>
              <a:t>Analysis of data for timely corrective actions and use  for </a:t>
            </a:r>
            <a:r>
              <a:rPr lang="en-US" sz="2000" dirty="0" err="1"/>
              <a:t>CQI</a:t>
            </a:r>
            <a:endParaRPr lang="en-US" b="1" dirty="0"/>
          </a:p>
          <a:p>
            <a:pPr lvl="0"/>
            <a:r>
              <a:rPr lang="en-US" sz="2400" b="1" dirty="0"/>
              <a:t>Management of Documents and Records</a:t>
            </a:r>
          </a:p>
          <a:p>
            <a:pPr lvl="1"/>
            <a:r>
              <a:rPr lang="en-US" sz="2000" dirty="0"/>
              <a:t>Standardized </a:t>
            </a:r>
            <a:r>
              <a:rPr lang="en-US" sz="2000" dirty="0" err="1"/>
              <a:t>HTC</a:t>
            </a:r>
            <a:r>
              <a:rPr lang="en-US" sz="2000" dirty="0"/>
              <a:t> Register</a:t>
            </a:r>
          </a:p>
          <a:p>
            <a:pPr lvl="1"/>
            <a:r>
              <a:rPr lang="en-US" sz="2000" dirty="0"/>
              <a:t>SOPs, Job aids, QC and PT records, current algorithm, etc. </a:t>
            </a:r>
            <a:endParaRPr lang="en-US" b="1" dirty="0"/>
          </a:p>
          <a:p>
            <a:pPr lvl="0"/>
            <a:r>
              <a:rPr lang="en-US" sz="2400" b="1" dirty="0"/>
              <a:t>Lot Testing and Post Market Surveillance </a:t>
            </a:r>
          </a:p>
          <a:p>
            <a:pPr lvl="1"/>
            <a:r>
              <a:rPr lang="en-US" sz="2000" dirty="0"/>
              <a:t>Strengthening national capacity for verification of new test kit lots and post distribution QC undertakings</a:t>
            </a:r>
          </a:p>
          <a:p>
            <a:r>
              <a:rPr lang="en-US" sz="2400" b="1" dirty="0"/>
              <a:t>Procurement and Supply Management</a:t>
            </a:r>
          </a:p>
          <a:p>
            <a:pPr lvl="1"/>
            <a:r>
              <a:rPr lang="en-US" sz="2000" dirty="0"/>
              <a:t>Ensure availability of adequate commodities at all times</a:t>
            </a:r>
          </a:p>
        </p:txBody>
      </p:sp>
    </p:spTree>
    <p:extLst>
      <p:ext uri="{BB962C8B-B14F-4D97-AF65-F5344CB8AC3E}">
        <p14:creationId xmlns:p14="http://schemas.microsoft.com/office/powerpoint/2010/main" val="100493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" y="573148"/>
            <a:ext cx="7631430" cy="102705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 defTabSz="914400"/>
            <a:r>
              <a:rPr lang="en-US" sz="3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HIV Diagnostic Quality Assurance…cont’d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260458"/>
            <a:ext cx="4407579" cy="557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4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685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Strategy Used for Framework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53" y="823912"/>
            <a:ext cx="8487747" cy="521017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Establishment of </a:t>
            </a:r>
            <a:r>
              <a:rPr lang="en-US" sz="2400" dirty="0" err="1"/>
              <a:t>NTWG</a:t>
            </a:r>
            <a:r>
              <a:rPr lang="en-US" sz="2400" dirty="0"/>
              <a:t> comprising subject matter experts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Development of draft document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Review and enrichment of document at consultative workshops in the presence of all stakeholders and partners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Document endorsement &amp; approval by </a:t>
            </a:r>
            <a:r>
              <a:rPr lang="en-US" sz="2400" dirty="0" err="1"/>
              <a:t>MoH</a:t>
            </a:r>
            <a:r>
              <a:rPr lang="en-US" sz="2400" dirty="0"/>
              <a:t>/EPHI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Publication and distribution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6704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5678E77A541443881EDAA8AE24D23B" ma:contentTypeVersion="18" ma:contentTypeDescription="Create a new document." ma:contentTypeScope="" ma:versionID="874f19ef512c809dbe8263a5e304a03b">
  <xsd:schema xmlns:xsd="http://www.w3.org/2001/XMLSchema" xmlns:xs="http://www.w3.org/2001/XMLSchema" xmlns:p="http://schemas.microsoft.com/office/2006/metadata/properties" xmlns:ns1="http://schemas.microsoft.com/sharepoint/v3" xmlns:ns2="583aa6d1-069e-467e-950d-988ddff7bc6d" xmlns:ns3="c0c4bd69-f351-45e4-8bc4-d9e8df626ccd" targetNamespace="http://schemas.microsoft.com/office/2006/metadata/properties" ma:root="true" ma:fieldsID="17867e337df4f54598ec57320abfc107" ns1:_="" ns2:_="" ns3:_="">
    <xsd:import namespace="http://schemas.microsoft.com/sharepoint/v3"/>
    <xsd:import namespace="583aa6d1-069e-467e-950d-988ddff7bc6d"/>
    <xsd:import namespace="c0c4bd69-f351-45e4-8bc4-d9e8df626c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aa6d1-069e-467e-950d-988ddff7bc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a8fc4a-80e0-4885-b230-7f671e6c6a90}" ma:internalName="TaxCatchAll" ma:showField="CatchAllData" ma:web="583aa6d1-069e-467e-950d-988ddff7bc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4bd69-f351-45e4-8bc4-d9e8df626c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53dbe8-8260-4ccf-8219-3d2995e6f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583aa6d1-069e-467e-950d-988ddff7bc6d" xsi:nil="true"/>
    <lcf76f155ced4ddcb4097134ff3c332f xmlns="c0c4bd69-f351-45e4-8bc4-d9e8df626c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77DC1F-02E5-497B-AC3D-625FB1D8B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3aa6d1-069e-467e-950d-988ddff7bc6d"/>
    <ds:schemaRef ds:uri="c0c4bd69-f351-45e4-8bc4-d9e8df626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78E180-719B-40E5-A289-97F925A5D9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76A887-60F0-4896-B7DE-7D5FF54AA141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583aa6d1-069e-467e-950d-988ddff7bc6d"/>
    <ds:schemaRef ds:uri="c0c4bd69-f351-45e4-8bc4-d9e8df626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5212</TotalTime>
  <Words>882</Words>
  <Application>Microsoft Office PowerPoint</Application>
  <PresentationFormat>On-screen Show (4:3)</PresentationFormat>
  <Paragraphs>117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Power Geez Unicode1</vt:lpstr>
      <vt:lpstr>Times New Roman</vt:lpstr>
      <vt:lpstr>Theme2</vt:lpstr>
      <vt:lpstr>Depth</vt:lpstr>
      <vt:lpstr>Ethiopia HIV Diagnostic Quality Assurance Framework</vt:lpstr>
      <vt:lpstr>Presentation Outline </vt:lpstr>
      <vt:lpstr>Introduction</vt:lpstr>
      <vt:lpstr>Introduction…cont’d</vt:lpstr>
      <vt:lpstr>Introduction…cont’d </vt:lpstr>
      <vt:lpstr>HIV Diagnostic Quality Assurance Framework</vt:lpstr>
      <vt:lpstr>HIV Diagnostic Quality Assurance…cont’d</vt:lpstr>
      <vt:lpstr>HIV Diagnostic Quality Assurance…cont’d</vt:lpstr>
      <vt:lpstr>Strategy Used for Framework Development</vt:lpstr>
      <vt:lpstr>Implementation Strategies</vt:lpstr>
      <vt:lpstr>Implementation Experience </vt:lpstr>
      <vt:lpstr>Implementation Experience…cont’d </vt:lpstr>
      <vt:lpstr>Challenges</vt:lpstr>
      <vt:lpstr>Lessons Learned</vt:lpstr>
      <vt:lpstr>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implementation status of the new initiative Roles and responsibilities of EPHI, Regions and partners</dc:title>
  <dc:creator>user1</dc:creator>
  <cp:lastModifiedBy>Gebrehiwot, Yared Tedla (CDC/GHC/DGHT)</cp:lastModifiedBy>
  <cp:revision>290</cp:revision>
  <dcterms:created xsi:type="dcterms:W3CDTF">2015-05-09T19:15:11Z</dcterms:created>
  <dcterms:modified xsi:type="dcterms:W3CDTF">2024-08-25T17:57:04Z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0x0101008F5678E77A541443881EDAA8AE24D23B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2024-05-10T09:31:38Z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7a793225-d2d5-4818-b32c-ba9cae523ec9</vt:lpwstr>
  </property>
  <property fmtid="{D5CDD505-2E9C-101B-9397-08002B2CF9AE}" pid="9" name="MSIP_Label_7b94a7b8-f06c-4dfe-bdcc-9b548fd58c31_ContentBits">
    <vt:lpwstr>0</vt:lpwstr>
  </property>
  <property fmtid="{D5CDD505-2E9C-101B-9397-08002B2CF9AE}" pid="10" name="MediaServiceImageTags">
    <vt:lpwstr/>
  </property>
</Properties>
</file>